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9"/>
  </p:notesMasterIdLst>
  <p:sldIdLst>
    <p:sldId id="257" r:id="rId2"/>
    <p:sldId id="258" r:id="rId3"/>
    <p:sldId id="377" r:id="rId4"/>
    <p:sldId id="378" r:id="rId5"/>
    <p:sldId id="379" r:id="rId6"/>
    <p:sldId id="381" r:id="rId7"/>
    <p:sldId id="380" r:id="rId8"/>
    <p:sldId id="273" r:id="rId9"/>
    <p:sldId id="267" r:id="rId10"/>
    <p:sldId id="272" r:id="rId11"/>
    <p:sldId id="284" r:id="rId12"/>
    <p:sldId id="274" r:id="rId13"/>
    <p:sldId id="275" r:id="rId14"/>
    <p:sldId id="278" r:id="rId15"/>
    <p:sldId id="279" r:id="rId16"/>
    <p:sldId id="281" r:id="rId17"/>
    <p:sldId id="280" r:id="rId18"/>
    <p:sldId id="282" r:id="rId19"/>
    <p:sldId id="283" r:id="rId20"/>
    <p:sldId id="268" r:id="rId21"/>
    <p:sldId id="261" r:id="rId22"/>
    <p:sldId id="269" r:id="rId23"/>
    <p:sldId id="285" r:id="rId24"/>
    <p:sldId id="287" r:id="rId25"/>
    <p:sldId id="286" r:id="rId26"/>
    <p:sldId id="288" r:id="rId27"/>
    <p:sldId id="289" r:id="rId28"/>
    <p:sldId id="290" r:id="rId29"/>
    <p:sldId id="291" r:id="rId30"/>
    <p:sldId id="292" r:id="rId31"/>
    <p:sldId id="293" r:id="rId32"/>
    <p:sldId id="367" r:id="rId33"/>
    <p:sldId id="294" r:id="rId34"/>
    <p:sldId id="270" r:id="rId35"/>
    <p:sldId id="295" r:id="rId36"/>
    <p:sldId id="317" r:id="rId37"/>
    <p:sldId id="296" r:id="rId38"/>
    <p:sldId id="260" r:id="rId39"/>
    <p:sldId id="297" r:id="rId40"/>
    <p:sldId id="299" r:id="rId41"/>
    <p:sldId id="300" r:id="rId42"/>
    <p:sldId id="301" r:id="rId43"/>
    <p:sldId id="302" r:id="rId44"/>
    <p:sldId id="303" r:id="rId45"/>
    <p:sldId id="304" r:id="rId46"/>
    <p:sldId id="306" r:id="rId47"/>
    <p:sldId id="368" r:id="rId48"/>
    <p:sldId id="305" r:id="rId49"/>
    <p:sldId id="307" r:id="rId50"/>
    <p:sldId id="309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8" r:id="rId60"/>
    <p:sldId id="319" r:id="rId61"/>
    <p:sldId id="320" r:id="rId62"/>
    <p:sldId id="321" r:id="rId63"/>
    <p:sldId id="369" r:id="rId64"/>
    <p:sldId id="322" r:id="rId65"/>
    <p:sldId id="323" r:id="rId66"/>
    <p:sldId id="324" r:id="rId67"/>
    <p:sldId id="370" r:id="rId68"/>
    <p:sldId id="325" r:id="rId69"/>
    <p:sldId id="554" r:id="rId70"/>
    <p:sldId id="561" r:id="rId71"/>
    <p:sldId id="560" r:id="rId72"/>
    <p:sldId id="559" r:id="rId73"/>
    <p:sldId id="557" r:id="rId74"/>
    <p:sldId id="558" r:id="rId75"/>
    <p:sldId id="556" r:id="rId76"/>
    <p:sldId id="326" r:id="rId77"/>
    <p:sldId id="327" r:id="rId78"/>
    <p:sldId id="328" r:id="rId79"/>
    <p:sldId id="330" r:id="rId80"/>
    <p:sldId id="331" r:id="rId81"/>
    <p:sldId id="334" r:id="rId82"/>
    <p:sldId id="335" r:id="rId83"/>
    <p:sldId id="332" r:id="rId84"/>
    <p:sldId id="333" r:id="rId85"/>
    <p:sldId id="336" r:id="rId86"/>
    <p:sldId id="338" r:id="rId87"/>
    <p:sldId id="265" r:id="rId88"/>
    <p:sldId id="340" r:id="rId89"/>
    <p:sldId id="341" r:id="rId90"/>
    <p:sldId id="339" r:id="rId91"/>
    <p:sldId id="371" r:id="rId92"/>
    <p:sldId id="343" r:id="rId93"/>
    <p:sldId id="345" r:id="rId94"/>
    <p:sldId id="344" r:id="rId95"/>
    <p:sldId id="346" r:id="rId96"/>
    <p:sldId id="347" r:id="rId97"/>
    <p:sldId id="353" r:id="rId98"/>
    <p:sldId id="348" r:id="rId99"/>
    <p:sldId id="349" r:id="rId100"/>
    <p:sldId id="259" r:id="rId101"/>
    <p:sldId id="350" r:id="rId102"/>
    <p:sldId id="351" r:id="rId103"/>
    <p:sldId id="354" r:id="rId104"/>
    <p:sldId id="352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72" r:id="rId118"/>
    <p:sldId id="373" r:id="rId119"/>
    <p:sldId id="375" r:id="rId120"/>
    <p:sldId id="376" r:id="rId121"/>
    <p:sldId id="382" r:id="rId122"/>
    <p:sldId id="263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404" r:id="rId144"/>
    <p:sldId id="403" r:id="rId145"/>
    <p:sldId id="405" r:id="rId146"/>
    <p:sldId id="406" r:id="rId147"/>
    <p:sldId id="407" r:id="rId148"/>
    <p:sldId id="408" r:id="rId149"/>
    <p:sldId id="409" r:id="rId150"/>
    <p:sldId id="264" r:id="rId151"/>
    <p:sldId id="410" r:id="rId152"/>
    <p:sldId id="411" r:id="rId153"/>
    <p:sldId id="412" r:id="rId154"/>
    <p:sldId id="414" r:id="rId155"/>
    <p:sldId id="415" r:id="rId156"/>
    <p:sldId id="416" r:id="rId157"/>
    <p:sldId id="417" r:id="rId158"/>
    <p:sldId id="418" r:id="rId159"/>
    <p:sldId id="420" r:id="rId160"/>
    <p:sldId id="421" r:id="rId161"/>
    <p:sldId id="422" r:id="rId162"/>
    <p:sldId id="423" r:id="rId163"/>
    <p:sldId id="424" r:id="rId164"/>
    <p:sldId id="425" r:id="rId165"/>
    <p:sldId id="426" r:id="rId166"/>
    <p:sldId id="427" r:id="rId167"/>
    <p:sldId id="429" r:id="rId168"/>
    <p:sldId id="430" r:id="rId169"/>
    <p:sldId id="431" r:id="rId170"/>
    <p:sldId id="432" r:id="rId171"/>
    <p:sldId id="433" r:id="rId172"/>
    <p:sldId id="434" r:id="rId173"/>
    <p:sldId id="435" r:id="rId174"/>
    <p:sldId id="436" r:id="rId175"/>
    <p:sldId id="437" r:id="rId176"/>
    <p:sldId id="438" r:id="rId177"/>
    <p:sldId id="439" r:id="rId178"/>
    <p:sldId id="440" r:id="rId179"/>
    <p:sldId id="441" r:id="rId180"/>
    <p:sldId id="442" r:id="rId181"/>
    <p:sldId id="443" r:id="rId182"/>
    <p:sldId id="444" r:id="rId183"/>
    <p:sldId id="445" r:id="rId184"/>
    <p:sldId id="446" r:id="rId185"/>
    <p:sldId id="447" r:id="rId186"/>
    <p:sldId id="448" r:id="rId187"/>
    <p:sldId id="449" r:id="rId188"/>
    <p:sldId id="450" r:id="rId189"/>
    <p:sldId id="451" r:id="rId190"/>
    <p:sldId id="452" r:id="rId191"/>
    <p:sldId id="453" r:id="rId192"/>
    <p:sldId id="454" r:id="rId193"/>
    <p:sldId id="564" r:id="rId194"/>
    <p:sldId id="563" r:id="rId195"/>
    <p:sldId id="562" r:id="rId196"/>
    <p:sldId id="457" r:id="rId197"/>
    <p:sldId id="458" r:id="rId198"/>
    <p:sldId id="460" r:id="rId199"/>
    <p:sldId id="459" r:id="rId200"/>
    <p:sldId id="266" r:id="rId201"/>
    <p:sldId id="455" r:id="rId202"/>
    <p:sldId id="461" r:id="rId203"/>
    <p:sldId id="462" r:id="rId204"/>
    <p:sldId id="463" r:id="rId205"/>
    <p:sldId id="464" r:id="rId206"/>
    <p:sldId id="465" r:id="rId207"/>
    <p:sldId id="466" r:id="rId208"/>
    <p:sldId id="467" r:id="rId209"/>
    <p:sldId id="468" r:id="rId210"/>
    <p:sldId id="469" r:id="rId211"/>
    <p:sldId id="470" r:id="rId212"/>
    <p:sldId id="471" r:id="rId213"/>
    <p:sldId id="472" r:id="rId214"/>
    <p:sldId id="473" r:id="rId215"/>
    <p:sldId id="474" r:id="rId216"/>
    <p:sldId id="475" r:id="rId217"/>
    <p:sldId id="476" r:id="rId218"/>
    <p:sldId id="477" r:id="rId219"/>
    <p:sldId id="456" r:id="rId220"/>
    <p:sldId id="676" r:id="rId221"/>
    <p:sldId id="677" r:id="rId222"/>
    <p:sldId id="678" r:id="rId223"/>
    <p:sldId id="680" r:id="rId224"/>
    <p:sldId id="681" r:id="rId225"/>
    <p:sldId id="674" r:id="rId226"/>
    <p:sldId id="478" r:id="rId227"/>
    <p:sldId id="49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9" r:id="rId243"/>
    <p:sldId id="500" r:id="rId244"/>
    <p:sldId id="501" r:id="rId245"/>
    <p:sldId id="502" r:id="rId246"/>
    <p:sldId id="503" r:id="rId247"/>
    <p:sldId id="504" r:id="rId248"/>
    <p:sldId id="505" r:id="rId249"/>
    <p:sldId id="507" r:id="rId250"/>
    <p:sldId id="534" r:id="rId251"/>
    <p:sldId id="668" r:id="rId252"/>
    <p:sldId id="508" r:id="rId253"/>
    <p:sldId id="509" r:id="rId254"/>
    <p:sldId id="511" r:id="rId255"/>
    <p:sldId id="512" r:id="rId256"/>
    <p:sldId id="513" r:id="rId257"/>
    <p:sldId id="514" r:id="rId258"/>
    <p:sldId id="515" r:id="rId259"/>
    <p:sldId id="516" r:id="rId260"/>
    <p:sldId id="517" r:id="rId261"/>
    <p:sldId id="518" r:id="rId262"/>
    <p:sldId id="519" r:id="rId263"/>
    <p:sldId id="520" r:id="rId264"/>
    <p:sldId id="521" r:id="rId265"/>
    <p:sldId id="535" r:id="rId266"/>
    <p:sldId id="522" r:id="rId267"/>
    <p:sldId id="523" r:id="rId268"/>
    <p:sldId id="525" r:id="rId269"/>
    <p:sldId id="526" r:id="rId270"/>
    <p:sldId id="527" r:id="rId271"/>
    <p:sldId id="528" r:id="rId272"/>
    <p:sldId id="529" r:id="rId273"/>
    <p:sldId id="683" r:id="rId274"/>
    <p:sldId id="684" r:id="rId275"/>
    <p:sldId id="530" r:id="rId276"/>
    <p:sldId id="531" r:id="rId277"/>
    <p:sldId id="532" r:id="rId278"/>
    <p:sldId id="643" r:id="rId279"/>
    <p:sldId id="644" r:id="rId280"/>
    <p:sldId id="645" r:id="rId281"/>
    <p:sldId id="646" r:id="rId282"/>
    <p:sldId id="647" r:id="rId283"/>
    <p:sldId id="648" r:id="rId284"/>
    <p:sldId id="649" r:id="rId285"/>
    <p:sldId id="650" r:id="rId286"/>
    <p:sldId id="651" r:id="rId287"/>
    <p:sldId id="652" r:id="rId288"/>
    <p:sldId id="653" r:id="rId289"/>
    <p:sldId id="673" r:id="rId290"/>
    <p:sldId id="654" r:id="rId291"/>
    <p:sldId id="655" r:id="rId292"/>
    <p:sldId id="656" r:id="rId293"/>
    <p:sldId id="657" r:id="rId294"/>
    <p:sldId id="658" r:id="rId295"/>
    <p:sldId id="659" r:id="rId296"/>
    <p:sldId id="660" r:id="rId297"/>
    <p:sldId id="661" r:id="rId298"/>
    <p:sldId id="662" r:id="rId299"/>
    <p:sldId id="663" r:id="rId300"/>
    <p:sldId id="664" r:id="rId301"/>
    <p:sldId id="665" r:id="rId302"/>
    <p:sldId id="666" r:id="rId303"/>
    <p:sldId id="667" r:id="rId304"/>
    <p:sldId id="685" r:id="rId305"/>
    <p:sldId id="565" r:id="rId306"/>
    <p:sldId id="566" r:id="rId307"/>
    <p:sldId id="567" r:id="rId3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1" autoAdjust="0"/>
    <p:restoredTop sz="94259" autoAdjust="0"/>
  </p:normalViewPr>
  <p:slideViewPr>
    <p:cSldViewPr snapToGrid="0">
      <p:cViewPr varScale="1">
        <p:scale>
          <a:sx n="72" d="100"/>
          <a:sy n="72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microsoft.com/office/2015/10/relationships/revisionInfo" Target="revisionInfo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presProps" Target="pres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4D460-AA5A-4385-AFFC-5BDBE016B1A7}" type="datetimeFigureOut">
              <a:rPr lang="en-US" smtClean="0"/>
              <a:t>16-Dec-17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76483-2515-4539-B1FB-8CACD6EA2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17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37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8876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8348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7721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495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7283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8679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066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914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5862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9171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35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5383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48262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342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3205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914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448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9106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676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05924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5931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98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16141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0797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50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4382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9539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7104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7014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7507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7187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217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61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1687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1742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7229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784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787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883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1330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9810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8125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6974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24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23388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2219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6995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9562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131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0725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502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99946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4116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871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11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2132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105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6299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9785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5232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7957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1413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2538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0609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04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77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20066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0306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5196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9660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7081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7424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272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43393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88650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91687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07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9029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6386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2446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0875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9684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724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4784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45235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9974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4265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44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4188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9432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89862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5005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45942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2589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2890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202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4877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7576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437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7028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81404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4039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3245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1690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4800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9969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9195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4566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9262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49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69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1115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3043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9451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742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3234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3400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8490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777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4151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6831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34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6675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6306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8170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2220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3600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718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3731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0464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7178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3895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72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597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1447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2724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57605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47585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636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1273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96914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2526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2533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1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8369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2668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9372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0904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0946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67060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49594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253777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2392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82452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54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018428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1456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5239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35437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9009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4583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009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2932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5797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23729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22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5652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94099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83854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4936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44070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474657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39419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30296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08300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0346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50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17753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46458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7985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16003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7098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69105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3276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32069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84283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75348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85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8099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86928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5698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52747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91949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3621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0947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308196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06370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09050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20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42826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7015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09565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12657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8161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2471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084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1731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611332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67843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44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14183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5006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4626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76103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2965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25598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27496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405079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01062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989662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14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87247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10525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00956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35739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6860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701334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0570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31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48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63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44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082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558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310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78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72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89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65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00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074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45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52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92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460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3259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5324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710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11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4170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353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0783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587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5233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68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0362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6142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872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185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5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409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183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75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5350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213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3441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680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326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9517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316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405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897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2339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749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537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148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034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931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70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05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885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683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347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926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0083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462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8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07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697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475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444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8825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63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8661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003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729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3368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870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0628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569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580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317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402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1F15-83B3-4DD6-BA66-496B9FACD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3C0AF-3914-4232-9496-0143E76A2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39321-5872-40D1-9A52-D9CB5AC8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16-Dec-17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EAB4D-A25C-4892-A1AD-D2F6D7593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FF613-1F24-4681-A986-AB7DFF47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8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2814-AA8B-4D2F-AB2F-319C7844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749B16-2A26-4323-B0DB-688F823DF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3BE96-2DFD-4A2A-B834-D53F1796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16-Dec-17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936C5-D2E9-4D59-A92A-F4EED7E99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EF6BC-7ADF-467A-BFA4-211921034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9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A08F91-C6BC-48D7-86A5-9635EA7767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B2AB4-D114-4755-B98A-B0AD430E0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71933-9D26-4381-93BB-FC1DA4200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16-Dec-17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08007-D981-4B66-9274-0E9F0A05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D8373-71CF-49DE-8612-DCA5F481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7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BBFF-805A-43FC-9797-2F299334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816D8-ABFD-4BE1-8D83-2BD09C5B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9D689-F46F-4654-ADDF-EB1F370F8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16-Dec-17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877AA-0038-4937-80E9-7A30E4A0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A0F2-F6E2-46F6-A5A2-3D0A1D998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9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5D07-A8D1-492B-9EC5-6071D6EB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AE39D-4663-49AE-8AE7-98A14C342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30E8D-B494-42A4-AF68-80ACD7817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16-Dec-17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156D-8AFA-4C27-8758-59E2DCE6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5BAD-E5F8-4BC8-BFE5-8C379777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8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F319-6DD2-40B2-8C1A-02AAC866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38301-0CEA-4C38-816A-16C153235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6141F-5DBB-4F3A-BB1F-9DAF58DCA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C0AA5-7E20-40E7-8947-65DE6ED27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16-Dec-17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50BA9-1A89-4009-9061-5CFA1984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E4B01-9B1A-4CE8-982C-100A5030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6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8580-71B3-46CE-90E8-1716E073A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36CEB-0A0C-4885-B108-190502B97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57607-DD3A-4F72-983F-3D24CD50C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043206-A605-4950-BE82-01AA484C8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40111-3026-42DD-B1A5-23F478C63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76ED7-52C6-482F-A79C-D23C6CB33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16-Dec-17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405584-D273-4EEF-A3D7-E74AD4428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5763C-6C73-4D75-836F-E09132EB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2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DBD3-29BE-4C1D-8C53-53B94F06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C5634F-9605-4E3A-A141-881C9C5E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16-Dec-17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A2B68-5373-4881-A8B7-FE009658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024DC-ECC6-4042-B0F2-C7EA9919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3EF50-E709-4DE6-9B70-BCAB41E9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16-Dec-17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7AE9D-FC6F-4BC6-807C-A9A81185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34284-D9C5-43C6-BF77-CB9F8EDE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9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0AB2-0597-48A1-86C5-60FFB86D3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8BFC2-43B6-4EAC-A31F-9BD45B77C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4CDE5-A613-46A2-AE89-B581F1BB6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93D64-A8CB-4523-AE85-8D067C0A3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16-Dec-17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74815-4E15-4BEB-8F73-F90EDFDCB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153E7-8BB2-4EBD-AEF4-1AD557A7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97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83F9-16DC-499B-9FC8-8E165896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4914A7-EDE8-4260-ACA7-9EDB36978B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ED649-7924-49E6-B0AB-EF0D62389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E82CE-4362-4ED1-82B5-C01E5C3F0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16-Dec-17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1040C-B68D-4D32-9F4E-AD0BA4B1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7A969-48CE-49BA-8CE9-6D80D663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2B5395-C32A-4372-97B4-1229D1CE6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1D289-2A17-449F-A511-E8BF66F3F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90241-A5CC-495C-8771-B6D96183A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C2B52-1CBE-4BE4-8309-38CAE4B259CC}" type="datetimeFigureOut">
              <a:rPr lang="en-US" smtClean="0"/>
              <a:t>16-Dec-17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380D6-8467-4B13-B489-AF08AD56F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B0F90-0161-4613-9565-EE02B4368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8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3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0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80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6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9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7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97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97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97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7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97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97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97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97.png"/></Relationships>
</file>

<file path=ppt/slides/_rels/slide18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7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97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12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12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12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12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0.png"/><Relationship Id="rId4" Type="http://schemas.openxmlformats.org/officeDocument/2006/relationships/image" Target="../media/image1230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230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30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0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30.pn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30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30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30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30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30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30.pn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230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230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230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41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41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41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1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1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41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1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0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230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230.pn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230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230.png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230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230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230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230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230.pn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2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230.png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230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230.png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230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230.png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230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230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4F6D-36BF-40D4-90D1-0958B1A211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0C30F-4498-45ED-80F4-E08E8EBB2F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Write</a:t>
            </a:r>
          </a:p>
          <a:p>
            <a:r>
              <a:rPr lang="en-US" dirty="0"/>
              <a:t>Read</a:t>
            </a:r>
          </a:p>
          <a:p>
            <a:r>
              <a:rPr lang="en-US" dirty="0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4073881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850539" y="2783446"/>
            <a:ext cx="2869696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CD5E8E-9D36-4FD0-B718-5C5827072B20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594CB2A-EE8C-4057-9F2F-ACF6BAEBC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40777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DA01DCC5-B667-415E-A561-41522AE28D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DA01DCC5-B667-415E-A561-41522AE28D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3846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C0F3D70-8225-43D7-8098-056E6EE2EB8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DCD32917-8869-4E95-9E62-CB318D2B56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DCD32917-8869-4E95-9E62-CB318D2B5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63B19BCD-53EC-4E55-A0A2-4B36E0548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7348406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63B19BCD-53EC-4E55-A0A2-4B36E0548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7348406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3A7F6E2-0677-48C1-AE98-E68CCC6B33A6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CE6A3B-5087-4F34-A724-3EF20CC2A45A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83EDD9-4708-4474-8951-1B36951F3A5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9CC950-A4ED-4F1B-ADAC-A87E0B41DA3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47058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0EB070C-3555-48BB-9732-F2F15B7B779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9EA2A841-F52D-437C-BFF6-0A615E738B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9EA2A841-F52D-437C-BFF6-0A615E738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BA075349-9017-43C5-8530-E4CC376149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5076566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BA075349-9017-43C5-8530-E4CC376149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5076566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D9468F1-E07F-447F-9EDF-E2613FAA81D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7A1B63-B9E0-4E86-8DD9-D0E47B9899B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C4CBD5-ABCF-48E6-9417-2166640F524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2581DF-2FF0-47E4-9793-F6B46F77587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6578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4B4A1B-73FD-4405-B0B4-1FA70BD0274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57FD4552-0F58-492E-9730-106D7FB71E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57FD4552-0F58-492E-9730-106D7FB71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FF7D99AC-9307-451A-BDBE-9B85C636CC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608806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FF7D99AC-9307-451A-BDBE-9B85C636CC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608806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05C2874-928D-44B3-AD66-BA067B02A7F3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28D9C0-4359-4178-A230-E4ECA56464A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F29631-AEAA-46CD-A165-78E4FCD35D1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4828B6-5EEA-4EFC-97A6-4B0E5D64830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4361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1068C47-5E07-4D3F-965B-9E2321F8840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57FD4552-0F58-492E-9730-106D7FB71E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57FD4552-0F58-492E-9730-106D7FB71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B8FDE46-829F-45EA-BC53-8519330CFE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79569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B8FDE46-829F-45EA-BC53-8519330CFE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79569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DA0C22F-CC11-4D1B-801E-C8F2004A0C8E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D6D660-EC16-4863-AEB2-603735B68D25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AC7CCA-5CDC-46BC-97E7-F5D5C40EAC7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C22B4A-C99E-45AF-BBD2-9AC4748DCB4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943095-5366-4F11-B68E-C11C5985B6C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7231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06A822-C4F2-4A0C-8BA2-32FF6344385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7951F17-F0CB-4502-9635-B24BDDEEC4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55899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7951F17-F0CB-4502-9635-B24BDDEEC4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55899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C70C803-D2B2-467D-938F-A4C8BB72A270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92223D-A242-4399-BED4-180976EF7256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FE253-C50A-46B9-904E-27BDC5DAA14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AA687D-143E-4D31-A91C-4E9CC39D34A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3443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206F05E-597C-4776-A8AA-041023CCAA4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F84006CA-C235-45E6-B3A2-7795F26694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193887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F84006CA-C235-45E6-B3A2-7795F26694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193887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6332D4-CB77-4FB3-93DA-6856BF2603B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EA30D9-C336-4FD8-B418-1D2A5ADF903C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5F0AA8-4067-485A-80E6-B3E80D9C608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03F78F-F509-41AA-8CF0-832A899CC64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7448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677BD8-A66A-4218-80A8-E4782724DE2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72DDA0BB-20DC-45B5-8C8C-D577D390D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7861271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72DDA0BB-20DC-45B5-8C8C-D577D390D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7861271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0D797AD-33BD-48BC-BBB0-C21FFBCB60C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1BBBB-F4FD-4188-9F88-84254CE38160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59E71-EB7C-42A7-803E-128F3E316086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92EE0D-BA7E-43A9-9EC0-00B8A719527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2DFA1-951D-461F-8A41-2DBCDE2159D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7909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7E5102-24E4-42D8-9C15-B39167A0D95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D0C0C9E-53FE-428A-A401-BE77A0FAFB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3661677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D0C0C9E-53FE-428A-A401-BE77A0FAFB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3661677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104E4DC-379A-49DC-BB1D-946887389D24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AE69EE-C609-4C70-A7DE-002DF3C594C5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5919AB-5ABB-4A77-954F-3F15F89CF32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2BD252-51DA-4CC9-9FCD-483050BA286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08A560-2150-41FE-AC79-C3D3A444493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79283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1DAB47-4109-495C-8D39-7FBCC7B6050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0F3BA5B-4B71-44CC-B532-BA12F7C2C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8534018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0F3BA5B-4B71-44CC-B532-BA12F7C2C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8534018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27C0E9-783C-4D2A-B63D-F0E7764C4750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324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7EF86-28AB-49D2-8D7D-EDE461B5126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377B0D-EF8C-4C08-BF35-B407394340C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204F8D-DA89-47E5-89CD-E57BA120D27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rgbClr val="0070C0"/>
                  </a:solidFill>
                </a:rPr>
                <a:t>4242 S Prai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rie\nTulsa, OK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55555Ø00000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000</a:t>
              </a:r>
              <a:r>
                <a:rPr lang="en-US" sz="800" dirty="0">
                  <a:solidFill>
                    <a:srgbClr val="0070C0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8136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5107D20-605C-4F81-878D-72E08997733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returns status code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B4B966F5-6150-45C5-BD1B-D268AFE6B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41628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B4B966F5-6150-45C5-BD1B-D268AFE6B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41628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3598F57-2F24-4295-B515-9A4E9A18E80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F618C3-AA65-400D-AB1D-201FF423DD5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D674AC-84A5-4DAA-B0B4-6398A6845FA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446DDB-0053-4169-A6CC-C16425184DC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012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D5E8E-9D36-4FD0-B718-5C5827072B20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594CB2A-EE8C-4057-9F2F-ACF6BAEBC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443299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D4343607-D3E0-4FF5-A64A-3EB21C93C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D4343607-D3E0-4FF5-A64A-3EB21C93C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0550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00202F9-782F-49BB-9FD4-61DCE567B14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returns status code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0F1CAEF1-2F7E-45C5-B6E1-84E675F225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801989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0F1CAEF1-2F7E-45C5-B6E1-84E675F225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801989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9E01C6D-6CAE-410B-BA16-A34EFFE504D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471210-0D90-4F04-988B-FEB2B3C157E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958258-AC68-4FBA-AE12-ABC5B69DD14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296E54-41A9-45C3-BCFC-D480DE18F18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197319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CFF053C-3D91-45DE-B97B-D31CDDAF03E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returns status code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45C926A-F9EE-4999-8E66-B164646987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575101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45C926A-F9EE-4999-8E66-B164646987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575101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851D-7DFA-4783-BF7C-8A8D1D2C8D13}"/>
              </a:ext>
            </a:extLst>
          </p:cNvPr>
          <p:cNvCxnSpPr>
            <a:cxnSpLocks/>
          </p:cNvCxnSpPr>
          <p:nvPr/>
        </p:nvCxnSpPr>
        <p:spPr>
          <a:xfrm flipV="1">
            <a:off x="9998075" y="338137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158A1A-6714-44C0-B67D-A745C633FC75}"/>
              </a:ext>
            </a:extLst>
          </p:cNvPr>
          <p:cNvCxnSpPr>
            <a:cxnSpLocks/>
          </p:cNvCxnSpPr>
          <p:nvPr/>
        </p:nvCxnSpPr>
        <p:spPr>
          <a:xfrm>
            <a:off x="9998075" y="338137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C10AB3-6D02-4EF8-96F2-5C8FAEA64D2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D807B9-5A01-42CC-87C0-9967BDB28E8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507445-2271-4B04-A786-328DF987656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F690F8-79D0-47C5-8AA6-CC20B4E94CE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40105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D86C2B6-9908-471B-B7FE-AC5CA99BAC7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returns status code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E067A02-3556-4112-A94B-3C0C3E2B57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96967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-20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E067A02-3556-4112-A94B-3C0C3E2B57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96967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7CB4337-CF85-4CEF-A147-ACA4C78EF8FE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B26DB1-EE65-4AAE-81CA-D9689A3834B8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7E9A3-38A1-44A4-8742-1A547F70CAB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D4ADF9-68A2-4D76-9091-6EB2757824A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61812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C824373-74A9-4F95-953E-FAFC8F84760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returns status code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8FA5A261-3E54-4582-AA0F-A25921A6BB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0596969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8FA5A261-3E54-4582-AA0F-A25921A6BB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0596969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2299498-EAC8-4A80-9133-898743C3AF3F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AD2329-7BE1-408C-BA4D-F08B697D1B68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ADAEBA-CC3C-4F19-B475-89285A159AA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B0EBF6-6751-4596-8588-78C396407A9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93311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022F636-285E-49C8-9E2F-56EED8E3C01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BB7CC-1FDF-4C7D-9558-B8BDB37C218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4C76BDE-B67B-48B1-9150-E2F86DFFC9B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16A03F29-946A-4AB3-8A0D-FB72F0D6D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848542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16A03F29-946A-4AB3-8A0D-FB72F0D6D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848542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62ABBDA-BE01-4BAB-B051-302B8371D91F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56AA3F-61A8-4AD9-9493-E26E5D7A663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C4F5BC-4DC2-4DD5-9A0E-985EFAA038D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98F271-80A7-4535-A4B4-0368E57CE4B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96318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96983A2-643A-42D9-8F5F-6A2F35E08DD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1274895A-8BC9-46F7-8967-96E02810E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6021396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1274895A-8BC9-46F7-8967-96E02810E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6021396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30F07C5-F8DD-4E39-B362-639D7906230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003B9-94E9-4AD5-ACCF-387BFAC47906}"/>
              </a:ext>
            </a:extLst>
          </p:cNvPr>
          <p:cNvCxnSpPr>
            <a:cxnSpLocks/>
          </p:cNvCxnSpPr>
          <p:nvPr/>
        </p:nvCxnSpPr>
        <p:spPr>
          <a:xfrm flipV="1">
            <a:off x="9998075" y="276669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EA534F-6595-4E80-A86F-DA91723C6F5C}"/>
              </a:ext>
            </a:extLst>
          </p:cNvPr>
          <p:cNvCxnSpPr>
            <a:cxnSpLocks/>
          </p:cNvCxnSpPr>
          <p:nvPr/>
        </p:nvCxnSpPr>
        <p:spPr>
          <a:xfrm>
            <a:off x="9998075" y="276669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F8F4C2-E249-41F0-B53B-B8B25F903A8E}"/>
              </a:ext>
            </a:extLst>
          </p:cNvPr>
          <p:cNvCxnSpPr>
            <a:cxnSpLocks/>
          </p:cNvCxnSpPr>
          <p:nvPr/>
        </p:nvCxnSpPr>
        <p:spPr>
          <a:xfrm flipV="1">
            <a:off x="9998075" y="245681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2A4FE1-0AA1-46EC-A8E0-E3205A7B0894}"/>
              </a:ext>
            </a:extLst>
          </p:cNvPr>
          <p:cNvCxnSpPr>
            <a:cxnSpLocks/>
          </p:cNvCxnSpPr>
          <p:nvPr/>
        </p:nvCxnSpPr>
        <p:spPr>
          <a:xfrm>
            <a:off x="9998075" y="245681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B93228E-8C17-4032-9F89-8597C89847FE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E53A48-DEAE-41D1-B0CC-A897B03B0938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4F6444-6EE5-4218-BD1F-00E03587922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85A9C-7803-4F81-A0FC-1E48831A7F2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24160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561570A-7306-4DA0-9B3A-0A3078516A1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85838E1-E597-471F-9BC7-AE4CDD8976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46626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85838E1-E597-471F-9BC7-AE4CDD8976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46626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8C4AB22C-596F-4A1A-B2B2-A092C5D63F9F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F2857B-7312-476F-80EC-F77699662A24}"/>
                  </a:ext>
                </a:extLst>
              </p:cNvPr>
              <p:cNvSpPr txBox="1"/>
              <p:nvPr/>
            </p:nvSpPr>
            <p:spPr>
              <a:xfrm>
                <a:off x="9508203" y="4472421"/>
                <a:ext cx="2359141" cy="11695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EAX = 324 ≠ 324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false </a:t>
                </a:r>
              </a:p>
              <a:p>
                <a:r>
                  <a:rPr lang="en-US" sz="1400" dirty="0"/>
                  <a:t>EBX = “</a:t>
                </a:r>
                <a:r>
                  <a:rPr lang="en-US" sz="1400" dirty="0" err="1"/>
                  <a:t>test.datØ</a:t>
                </a:r>
                <a:r>
                  <a:rPr lang="en-US" sz="1400" dirty="0"/>
                  <a:t>”</a:t>
                </a:r>
              </a:p>
              <a:p>
                <a:r>
                  <a:rPr lang="en-US" sz="1400" dirty="0"/>
                  <a:t>ECX = record</a:t>
                </a:r>
              </a:p>
              <a:p>
                <a:r>
                  <a:rPr lang="en-US" sz="1400" dirty="0"/>
                  <a:t>EDX = 324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return address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F2857B-7312-476F-80EC-F77699662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3" y="4472421"/>
                <a:ext cx="2359141" cy="1169551"/>
              </a:xfrm>
              <a:prstGeom prst="rect">
                <a:avLst/>
              </a:prstGeom>
              <a:blipFill>
                <a:blip r:embed="rId6"/>
                <a:stretch>
                  <a:fillRect l="-775" t="-104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49230-BD72-4E86-B477-98C70B537F2C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3ADBD7-C7B2-4BE4-8124-55F6631D24D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71910F-C261-44FF-8013-AFD09EECA20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8147128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BD97CBA-5F3C-4ED2-A8B1-D6FEA991183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190347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35BA8E0-FECA-4E31-8D4F-9C1F69BA9635}"/>
              </a:ext>
            </a:extLst>
          </p:cNvPr>
          <p:cNvSpPr/>
          <p:nvPr/>
        </p:nvSpPr>
        <p:spPr>
          <a:xfrm>
            <a:off x="8596709" y="4041323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249D0D-4467-428D-93D4-14885C3312AB}"/>
              </a:ext>
            </a:extLst>
          </p:cNvPr>
          <p:cNvSpPr/>
          <p:nvPr/>
        </p:nvSpPr>
        <p:spPr>
          <a:xfrm>
            <a:off x="6074866" y="3222662"/>
            <a:ext cx="589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"/>
              </a:rPr>
              <a:t>RECORD_FIRSTNAME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and </a:t>
            </a:r>
            <a:r>
              <a:rPr lang="en-US" sz="1600" dirty="0" err="1">
                <a:solidFill>
                  <a:srgbClr val="0070C0"/>
                </a:solidFill>
                <a:latin typeface="Courier"/>
              </a:rPr>
              <a:t>record_buffer</a:t>
            </a:r>
            <a:r>
              <a:rPr lang="en-US" sz="1600" dirty="0">
                <a:solidFill>
                  <a:srgbClr val="0070C0"/>
                </a:solidFill>
                <a:latin typeface="Courier"/>
              </a:rPr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are constants.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6D867853-C03F-407B-B1FA-A89912BE22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472532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dirty="0">
                              <a:solidFill>
                                <a:srgbClr val="00B0F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? + 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6D867853-C03F-407B-B1FA-A89912BE22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472532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? + 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29775AB0-605B-4C84-8397-F78FC40DAC75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E87F84-FA48-4D4F-8315-E3A609387C4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CEE18-9EE3-4AEE-9D58-7B727964584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9044BA-0C32-459D-A3CD-8BDD949EFB5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BDF907-6548-43CC-A983-1E72CDF6EA6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416919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9287904-F983-47D0-9D7F-888BE230CAA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AB98F1C-1766-48E7-A124-6868EEF98FE5}"/>
              </a:ext>
            </a:extLst>
          </p:cNvPr>
          <p:cNvSpPr/>
          <p:nvPr/>
        </p:nvSpPr>
        <p:spPr>
          <a:xfrm>
            <a:off x="6208682" y="3222662"/>
            <a:ext cx="54666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"/>
              </a:rPr>
              <a:t>RECORD_FIRSTNAME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is the number of bytes after the beginning of a record before we hit the first name.</a:t>
            </a:r>
          </a:p>
          <a:p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02A3C937-6F9E-4F6E-ADC5-17B40E63CC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136695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0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+ 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02A3C937-6F9E-4F6E-ADC5-17B40E63CC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136695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0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+ 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ADAF0AC7-193E-4D91-B18D-6F60B8284CA7}"/>
              </a:ext>
            </a:extLst>
          </p:cNvPr>
          <p:cNvSpPr/>
          <p:nvPr/>
        </p:nvSpPr>
        <p:spPr>
          <a:xfrm>
            <a:off x="8596709" y="4041323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93428F-4C37-4A3E-BD61-C7F7E5CD211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6B2138-F7FA-4BFF-91DE-B26919DC572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CF760B-D5AC-416B-91CC-F519B13A25A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05038DE-9964-462F-A37A-C0DE690E214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C77F2C-65E7-40DC-A7A3-BF0D1BD9853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399D57-CB5A-48E6-A711-5A4FC435EBE1}"/>
              </a:ext>
            </a:extLst>
          </p:cNvPr>
          <p:cNvCxnSpPr>
            <a:cxnSpLocks/>
          </p:cNvCxnSpPr>
          <p:nvPr/>
        </p:nvCxnSpPr>
        <p:spPr>
          <a:xfrm flipH="1">
            <a:off x="4750321" y="1100046"/>
            <a:ext cx="0" cy="2896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F8E7BDD-7DF1-44E2-BEF9-7415A18DC2A2}"/>
              </a:ext>
            </a:extLst>
          </p:cNvPr>
          <p:cNvSpPr txBox="1"/>
          <p:nvPr/>
        </p:nvSpPr>
        <p:spPr>
          <a:xfrm>
            <a:off x="4626577" y="891663"/>
            <a:ext cx="6815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0 offset</a:t>
            </a:r>
          </a:p>
        </p:txBody>
      </p:sp>
    </p:spTree>
    <p:extLst>
      <p:ext uri="{BB962C8B-B14F-4D97-AF65-F5344CB8AC3E}">
        <p14:creationId xmlns:p14="http://schemas.microsoft.com/office/powerpoint/2010/main" val="18801892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2723CA3-76FC-4ED9-B7BC-246E1BCC120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$RECORD_FIRSTNAME +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AB98F1C-1766-48E7-A124-6868EEF98FE5}"/>
              </a:ext>
            </a:extLst>
          </p:cNvPr>
          <p:cNvSpPr/>
          <p:nvPr/>
        </p:nvSpPr>
        <p:spPr>
          <a:xfrm>
            <a:off x="6208682" y="3222662"/>
            <a:ext cx="56785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Courier"/>
              </a:rPr>
              <a:t>record_buffer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is the address of the buffer (automatically defined by assembler when used as a label) so that </a:t>
            </a:r>
            <a:r>
              <a:rPr lang="en-US" sz="1400" dirty="0" err="1">
                <a:solidFill>
                  <a:srgbClr val="0070C0"/>
                </a:solidFill>
                <a:latin typeface="Courier"/>
              </a:rPr>
              <a:t>count_chars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will start 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820773D8-5A74-46C3-AEA1-844C24CFDD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657089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 +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820773D8-5A74-46C3-AEA1-844C24CFDD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657089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 +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95E47606-54FD-431C-B2F9-3A930D02EDA4}"/>
              </a:ext>
            </a:extLst>
          </p:cNvPr>
          <p:cNvSpPr/>
          <p:nvPr/>
        </p:nvSpPr>
        <p:spPr>
          <a:xfrm>
            <a:off x="8596709" y="4041323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071E9A-3638-47AD-AEAC-415B884A2264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E38E7E-AABA-4F5D-B732-28D95E49774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E102DA-3E71-4EDC-9966-C91FDA27AD5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A9E1C7-9D13-4ACE-BDB1-BFBFC5EC30D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DCB889-9817-4D69-AB33-AAE8545500F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A1BF48-354D-4F3A-98AF-1831A53DD4E6}"/>
              </a:ext>
            </a:extLst>
          </p:cNvPr>
          <p:cNvCxnSpPr>
            <a:cxnSpLocks/>
          </p:cNvCxnSpPr>
          <p:nvPr/>
        </p:nvCxnSpPr>
        <p:spPr>
          <a:xfrm flipH="1">
            <a:off x="4750321" y="1100046"/>
            <a:ext cx="0" cy="2896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12F3314-0CFE-4E9C-8190-8438E8BCF254}"/>
              </a:ext>
            </a:extLst>
          </p:cNvPr>
          <p:cNvSpPr txBox="1"/>
          <p:nvPr/>
        </p:nvSpPr>
        <p:spPr>
          <a:xfrm>
            <a:off x="4626577" y="891663"/>
            <a:ext cx="6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+ start of </a:t>
            </a:r>
          </a:p>
          <a:p>
            <a:r>
              <a:rPr lang="en-US" sz="900" dirty="0">
                <a:solidFill>
                  <a:srgbClr val="0070C0"/>
                </a:solidFill>
              </a:rPr>
              <a:t>    record</a:t>
            </a:r>
          </a:p>
        </p:txBody>
      </p:sp>
    </p:spTree>
    <p:extLst>
      <p:ext uri="{BB962C8B-B14F-4D97-AF65-F5344CB8AC3E}">
        <p14:creationId xmlns:p14="http://schemas.microsoft.com/office/powerpoint/2010/main" val="252325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2353066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B6F418-6D98-424E-8E8A-A269E67319D1}"/>
              </a:ext>
            </a:extLst>
          </p:cNvPr>
          <p:cNvGrpSpPr/>
          <p:nvPr/>
        </p:nvGrpSpPr>
        <p:grpSpPr>
          <a:xfrm>
            <a:off x="8396309" y="2724347"/>
            <a:ext cx="3973278" cy="631559"/>
            <a:chOff x="8396309" y="3207431"/>
            <a:chExt cx="3973278" cy="6315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2DFE0FE-1FA4-428D-8709-F71F272A9BED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798EF04-C814-402A-A731-07D57B00AFA9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0B905B1-1BBB-4F58-A8E0-B645DC33B0FD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62372910-C345-4FCF-B064-F24615F41DD8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D8868B72-4D1A-4C18-A76F-D6AB64EB658F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6870892-14E8-479E-8B1D-C0134A2965A5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E9FE62A9-D710-49C1-9F1F-A78149E743D5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34FDA68-90BD-4E67-82F6-14F69C755D11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83094E3D-CF76-4EC8-8DED-67C32EC4D8B8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7CFABD3-54BB-495D-AC4A-54C8B1D7AD12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7437093-7CAA-46F1-9DB1-68BDF73D4C4B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60A52-7462-4FD3-B67D-EC8BBEB1FD65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47512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F        r        e       d        r         i         c       k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                  …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09A700-82C4-4F0A-BB21-D0A3137B4B95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16CF83-E8C4-465E-BE82-E227F0D21702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38ED22-3F3E-4463-BED3-6F4E94DEE4BB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F43AD5-8930-47B3-A36D-CF45B88DC194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749701-E2CB-4742-8AF2-0054A25667BD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95D850E0-7447-43A4-9183-6B2FCF844ECA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973A7F4-53AE-41DA-B5B5-4EC991EEA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656932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912F0909-3E68-4818-A9FA-4431A07CB3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912F0909-3E68-4818-A9FA-4431A07CB3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8807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D7E662B-EB25-4747-8162-A19024D72B8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AB98F1C-1766-48E7-A124-6868EEF98FE5}"/>
              </a:ext>
            </a:extLst>
          </p:cNvPr>
          <p:cNvSpPr/>
          <p:nvPr/>
        </p:nvSpPr>
        <p:spPr>
          <a:xfrm>
            <a:off x="6208682" y="3222662"/>
            <a:ext cx="54666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Adding them together gets us the address of the first name member of the record stored in </a:t>
            </a:r>
            <a:r>
              <a:rPr lang="en-US" sz="1600" dirty="0" err="1">
                <a:solidFill>
                  <a:srgbClr val="0070C0"/>
                </a:solidFill>
                <a:latin typeface="Courier"/>
              </a:rPr>
              <a:t>record_buffer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50CA1F2-8C69-4E92-9D9D-7015129AE8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5114940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50CA1F2-8C69-4E92-9D9D-7015129AE8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5114940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0B2D2E5-E59C-42E5-8ED4-F4AD2AB5E818}"/>
              </a:ext>
            </a:extLst>
          </p:cNvPr>
          <p:cNvSpPr/>
          <p:nvPr/>
        </p:nvSpPr>
        <p:spPr>
          <a:xfrm>
            <a:off x="8596709" y="4041323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58718D-CDD6-4C41-91B7-5AC48FBE4B9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EA8598-44F7-4CBC-A4C6-1DE0AAB1378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6A9F69-B68F-4F00-89D9-7F44EEFD934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9E892D-20E3-45F1-96E5-1E1950B837D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A6BB64-B5D4-4A35-97B7-9C783249E3B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D821A1-2AFA-4082-9E78-2D8F91C6A7D3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944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8786A13-99BE-4400-A7E3-0FD407F071A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10ABC9-B25D-447F-88B0-A21D047D9729}"/>
              </a:ext>
            </a:extLst>
          </p:cNvPr>
          <p:cNvCxnSpPr>
            <a:cxnSpLocks/>
          </p:cNvCxnSpPr>
          <p:nvPr/>
        </p:nvCxnSpPr>
        <p:spPr>
          <a:xfrm>
            <a:off x="140092" y="327927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FBAD72C4-C6D0-41D7-A3D9-7E1EB7A10C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75537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FBAD72C4-C6D0-41D7-A3D9-7E1EB7A10C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75537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7EBB899-FE46-4758-92BA-80F390653D23}"/>
              </a:ext>
            </a:extLst>
          </p:cNvPr>
          <p:cNvSpPr/>
          <p:nvPr/>
        </p:nvSpPr>
        <p:spPr>
          <a:xfrm>
            <a:off x="8596709" y="4041323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E2535B-4562-4CCF-9519-F48F8CF656ED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A13BD9-6612-4BEB-BAE8-C4149DA39B9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count function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9AF86A-7987-4EBC-A227-33F96E911C7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353167-4119-4E97-9FAD-DFD29ACC185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2C76F2-D180-450D-9ADE-B0521EA168E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40907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A1102D-A58F-4A90-A545-46537109B13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D2B0FAC9-3350-47BA-BE6F-0E0E5C5165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9692808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D2B0FAC9-3350-47BA-BE6F-0E0E5C5165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9692808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A8DA06-4DC4-4857-AC7B-0C435345F7A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count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0A7157-2F16-4FFF-BC71-2CFC46D8542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8FB9E6-8516-4C38-A25C-CA481359D25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5BF7E4-F0E0-4D06-9E17-4BACAAF6862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66722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BA5E726-D2C2-47DA-A312-EE68C766199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3BB0E09E-218E-4A45-9913-807C6D9A9A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47068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3BB0E09E-218E-4A45-9913-807C6D9A9A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47068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78328F0-BBB7-4A50-BADB-D60BB9829D5E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54621-38F5-4F92-BEEC-F73EE0D71B7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96E000-E2BB-4A32-B1A8-273E6F228AB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6FF0A3-C3AF-4676-9EE4-B86E682BF1C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D88959-6493-4CEC-A19A-1D913719998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61756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2DC576-D967-4140-90DC-F47DA71A7DD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BC9D55C0-DDF0-4D09-9095-C81D4A6F69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85515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BC9D55C0-DDF0-4D09-9095-C81D4A6F69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85515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538BE2C-FABC-49CE-8AE0-929000DC1547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BC2F7-036B-4702-9F88-E672E201B8C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CC08DC-DC34-4F48-85FF-3723FF42E9B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D6CD39-C606-4A22-ADC2-66ED2260D8F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82CCC8-2008-4075-B534-E4CEAAE960A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24178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349BD4C-435C-4B18-974F-B46C58607D8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B1E43308-2DA9-4967-982E-20C44FD614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954562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B1E43308-2DA9-4967-982E-20C44FD614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954562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E3FB9DF-48D5-454F-B443-3CA78A167C7B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8933C-A6A7-4A2C-839F-B2CE895D36E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0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72A290-628D-4BFE-B60C-ADB91324FC92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C256AF-DC9E-488A-AEB5-89F3E17274C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FF251-FC25-4998-BCF0-6F26171D16C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98699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FDC0E73-81BD-41D0-BDE2-D9D4610EB3E1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862A1E-2655-4E93-A49E-D0C37BB9B0E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ADFAA7B6-2163-4920-B426-41F17AD441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8032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ADFAA7B6-2163-4920-B426-41F17AD441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8032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8BE394D-8993-4374-B7EC-3490E1429357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start of record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8336E1-2BBE-4A16-A058-3F2754C6EDC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89A80A-2379-45BC-B4BD-FCDE70B0B9D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830E45-869E-48D2-A0A8-315F294B569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C91DFA-E011-455E-9C25-8E9EA406BEE7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6974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7EE9772-84AF-4E5A-B2AF-8D00A63577DA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C95B9C-3705-499D-AF50-FDE0A98149C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372154F-6560-4833-85AB-5349D50F27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9251891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372154F-6560-4833-85AB-5349D50F27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9251891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CD9F67D-4E25-412D-85BF-E845643400DC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start of record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AL = 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E92170-C269-4140-A648-F3D859C359B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732212-1BE9-4C58-A50A-880AF6FB5E4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60FB95-71CA-4AFD-B9FB-8E969B35071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1DC6A6-5C21-4A91-B148-00F52CB70653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2409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ED0245-498C-483D-82F3-1137918E6DB2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4B477-D554-43F0-83DA-38E6CA9637D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D3B9A12-430B-468C-BDF8-BD35C55574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39507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D3B9A12-430B-468C-BDF8-BD35C55574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39507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B98A2-820E-4367-B2C9-C5B32D5F43D1}"/>
                  </a:ext>
                </a:extLst>
              </p:cNvPr>
              <p:cNvSpPr txBox="1"/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EAX = 324</a:t>
                </a:r>
              </a:p>
              <a:p>
                <a:r>
                  <a:rPr lang="en-US" sz="1400" dirty="0"/>
                  <a:t>EBX = “</a:t>
                </a:r>
                <a:r>
                  <a:rPr lang="en-US" sz="1400" dirty="0" err="1"/>
                  <a:t>test.datØ</a:t>
                </a:r>
                <a:r>
                  <a:rPr lang="en-US" sz="1400" dirty="0"/>
                  <a:t>”</a:t>
                </a:r>
              </a:p>
              <a:p>
                <a:r>
                  <a:rPr lang="en-US" sz="1400" dirty="0"/>
                  <a:t>ECX = 0</a:t>
                </a:r>
              </a:p>
              <a:p>
                <a:r>
                  <a:rPr lang="en-US" sz="1400" dirty="0"/>
                  <a:t>EDX = start of record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start of count function</a:t>
                </a:r>
              </a:p>
              <a:p>
                <a:r>
                  <a:rPr lang="en-US" sz="1400" dirty="0">
                    <a:solidFill>
                      <a:srgbClr val="0070C0"/>
                    </a:solidFill>
                  </a:rPr>
                  <a:t>AL = F = 0 ?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false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B98A2-820E-4367-B2C9-C5B32D5F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blipFill>
                <a:blip r:embed="rId7"/>
                <a:stretch>
                  <a:fillRect l="-775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E2DA89D-7779-41FB-B484-98D0EA899E2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58B24B-D975-4E4B-8312-2AA9990EAFC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4F8A69-6AD8-4718-9958-C8B39945494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A72978-BD1B-42D8-B790-C665A7CD3E72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6219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919CA0C-E14A-43A4-A5F4-EF1DAF8DFCA4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840560-F29E-4CDC-BEB6-01DBC23CDA6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F8E3C9C5-E99C-4F12-AD80-B063505697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48638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F8E3C9C5-E99C-4F12-AD80-B063505697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48638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3A34FE3-D9B4-4910-8FEB-E4F9D2847F11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ECX = 1</a:t>
            </a:r>
          </a:p>
          <a:p>
            <a:r>
              <a:rPr lang="en-US" sz="1400" dirty="0"/>
              <a:t>EDX = start of record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97C095-BAF0-4AF3-970E-99E05EAAA32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B08725-6850-4497-9BAB-70CAD0A30B6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7C9195-2F5F-4C30-A51B-2BEB96D385E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2B755F-9283-4E17-9600-7351B8D1A5C2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75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2353066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24A0F-2EC4-4168-9294-9E9B121C37ED}"/>
              </a:ext>
            </a:extLst>
          </p:cNvPr>
          <p:cNvSpPr/>
          <p:nvPr/>
        </p:nvSpPr>
        <p:spPr>
          <a:xfrm>
            <a:off x="690257" y="5876019"/>
            <a:ext cx="10765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 tells the assembler to repeat the section between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the number of times specified.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C068C3-E56A-412D-936D-88DC41EDBAF9}"/>
              </a:ext>
            </a:extLst>
          </p:cNvPr>
          <p:cNvGrpSpPr/>
          <p:nvPr/>
        </p:nvGrpSpPr>
        <p:grpSpPr>
          <a:xfrm>
            <a:off x="8396309" y="2724347"/>
            <a:ext cx="3973278" cy="631559"/>
            <a:chOff x="8396309" y="3207431"/>
            <a:chExt cx="3973278" cy="63155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3394EC5-45FB-4A2B-904D-0F0809CE026A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3D9E748-659B-49D7-9B63-8B0BA8D7453B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458656CE-CF0C-4FA3-95E4-617AB52FAD9F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0AC7A88A-D7CF-49AC-AAEA-6859FED7FECC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2AF646D0-EF80-44D7-A856-6BFD82ABE851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BCD074B6-0EA4-45B8-9170-5F15E7106963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912D799C-EE7B-40BF-8869-A48B79608DAC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69C8D244-A58D-4408-A7B7-210912B17150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91CF0A1F-22EB-40B6-88C9-3E1740669D2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0173836-CD18-461E-96C8-FA49AE7F733A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2D91D2-B7A0-4FC8-8EC5-FE5BC5C96E7E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312948-6D3D-4555-8939-12E6402FF34B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47512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F        r        e       d        r         i         c       k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                  …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2C4FC10-C0F1-4387-9CA7-2F3C7132B41C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627A3C-36A8-4DBA-9E23-FA10D4678A74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0458819-7CF6-479D-B745-916A94085C57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1B1A4C-55D8-4C2B-B924-142F752545A8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64137A-29CB-4FFF-8BA6-6BBD9CD69148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A77CE187-BCEB-4F0A-816A-850BAB8FDDC5}"/>
              </a:ext>
            </a:extLst>
          </p:cNvPr>
          <p:cNvSpPr/>
          <p:nvPr/>
        </p:nvSpPr>
        <p:spPr>
          <a:xfrm>
            <a:off x="1478757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Arrow: Curved Left 47">
            <a:extLst>
              <a:ext uri="{FF2B5EF4-FFF2-40B4-BE49-F238E27FC236}">
                <a16:creationId xmlns:a16="http://schemas.microsoft.com/office/drawing/2014/main" id="{C11C4B07-78F7-4A1D-891B-7EC96014CE35}"/>
              </a:ext>
            </a:extLst>
          </p:cNvPr>
          <p:cNvSpPr/>
          <p:nvPr/>
        </p:nvSpPr>
        <p:spPr>
          <a:xfrm rot="10800000">
            <a:off x="456002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A40695-621C-4557-A3FB-9E3EB16F2AE1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71B4F41-9089-4149-A614-63E32F218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295068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9E1D7812-EBF5-4BFF-A44F-A12C9FC8FD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9E1D7812-EBF5-4BFF-A44F-A12C9FC8FD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627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EC8138D-8A81-4651-AE45-0CBE3AD2EA4B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8448BD-26EA-40E2-92F8-82D02CD3F40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CC05C22-67DE-4A12-885A-4400E69F3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668743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CC05C22-67DE-4A12-885A-4400E69F3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668743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1C0C98D-D566-4347-A69E-761D036C3B6D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start of record + 1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218A4F-6689-4DA5-889C-1DEBCFB6618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BBE6FB-CA23-4D04-A8D1-9C2818DA2DF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440A9E-B3E2-4109-943D-E98804B6314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EFD699-C34C-4756-A5E8-163888FA1A73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3814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97E8276-1EE3-4098-87F9-7B21ACAC01E2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C1740B-C570-4BCD-8D1A-B88CB457643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C2255BF-55F2-4B93-A61A-45E82AD38C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680023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C2255BF-55F2-4B93-A61A-45E82AD38C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680023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C46C237-7751-41A6-B617-F9DC42FEBD1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1</a:t>
            </a:r>
          </a:p>
          <a:p>
            <a:r>
              <a:rPr lang="en-US" sz="1400" dirty="0"/>
              <a:t>EDX = start of record + 1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C58998-825D-4453-96E0-DCD70C01FD7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C50EDA-F408-4E26-B35B-B71C6BEB3F7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863A06-D26C-44FF-95A7-1ED91730B15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212659-0E82-4B96-BA17-6C3F6C17AFC8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963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C86E37E-FD7F-4F7F-9A25-4643A6737FD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9D719CF8-C059-4C65-8280-B59A0EBDD7DE}"/>
              </a:ext>
            </a:extLst>
          </p:cNvPr>
          <p:cNvSpPr/>
          <p:nvPr/>
        </p:nvSpPr>
        <p:spPr>
          <a:xfrm>
            <a:off x="6586542" y="3971090"/>
            <a:ext cx="392571" cy="114101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BE2E9A57-6251-400B-A727-5E3BE3593595}"/>
              </a:ext>
            </a:extLst>
          </p:cNvPr>
          <p:cNvSpPr/>
          <p:nvPr/>
        </p:nvSpPr>
        <p:spPr>
          <a:xfrm flipH="1" flipV="1">
            <a:off x="2455183" y="3971090"/>
            <a:ext cx="392571" cy="114101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10A1C-9FF1-48A4-90C0-8366E85B6A8B}"/>
              </a:ext>
            </a:extLst>
          </p:cNvPr>
          <p:cNvSpPr/>
          <p:nvPr/>
        </p:nvSpPr>
        <p:spPr>
          <a:xfrm>
            <a:off x="2788371" y="4040081"/>
            <a:ext cx="406719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ETC…</a:t>
            </a:r>
          </a:p>
          <a:p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…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until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last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character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of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the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name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C5050BA-6783-4241-B979-F50D45B9E6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C5050BA-6783-4241-B979-F50D45B9E6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845ABEA-D1A5-4BC3-AEE6-039DE76384DD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ECX = 9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AL = 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8234B2-81A3-47CB-A346-9C6D64FE2D2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82269B-F5FD-435A-80CE-7C8F7DC7B44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03C102-7BF0-4C9B-9A18-A29A17510A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D73498-D081-45B1-968C-BEB38A77F98C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2697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1716FAD-A919-4A16-8096-CD3CB0AEEA8A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C9279F-0F87-4FD5-9E39-B1EB906023A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F7050F5-1F6A-48A3-B4F3-E436E503B9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F7050F5-1F6A-48A3-B4F3-E436E503B9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68896C5-F90A-41A8-9C00-3CCDC25D6551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9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AL = Ø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B28F8C-EFD0-4616-B7BA-B20FF104B65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AD6F58-9C01-4F3B-9C74-44E959E206C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1C58FB-2A1B-4595-89ED-1E33345EFA6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FE1F07-1EC5-44AD-B8F4-D2E76B848B70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3328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FF82D83-991A-4F7A-BAA1-FB17543EE6FC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2EB092-577E-43CC-BB96-40BFFDFEEE9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294F6788-B34C-4253-BA52-5EC0BB6E2F0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DA244C-E60D-47AB-8ECF-3C1E72144D5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F0832E-94C9-48FA-95DC-8368A0646C8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7CE6A3-9722-4F78-B0FC-58F9CBDC2E1A}"/>
              </a:ext>
            </a:extLst>
          </p:cNvPr>
          <p:cNvCxnSpPr>
            <a:cxnSpLocks/>
          </p:cNvCxnSpPr>
          <p:nvPr/>
        </p:nvCxnSpPr>
        <p:spPr>
          <a:xfrm flipH="1">
            <a:off x="5145083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299B5FBF-A186-4D2B-9FBE-CC8DF210DB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299B5FBF-A186-4D2B-9FBE-CC8DF210DB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9A14C3-6A70-47DA-9EE1-B93265E3C760}"/>
                  </a:ext>
                </a:extLst>
              </p:cNvPr>
              <p:cNvSpPr txBox="1"/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EAX = 324</a:t>
                </a:r>
              </a:p>
              <a:p>
                <a:r>
                  <a:rPr lang="en-US" sz="1400" dirty="0"/>
                  <a:t>EBX = “</a:t>
                </a:r>
                <a:r>
                  <a:rPr lang="en-US" sz="1400" dirty="0" err="1"/>
                  <a:t>test.datØ</a:t>
                </a:r>
                <a:r>
                  <a:rPr lang="en-US" sz="1400" dirty="0"/>
                  <a:t>”</a:t>
                </a:r>
                <a:endParaRPr lang="en-US" sz="1400" dirty="0">
                  <a:solidFill>
                    <a:srgbClr val="0070C0"/>
                  </a:solidFill>
                </a:endParaRPr>
              </a:p>
              <a:p>
                <a:r>
                  <a:rPr lang="en-US" sz="1400" dirty="0"/>
                  <a:t>ECX = 9</a:t>
                </a:r>
              </a:p>
              <a:p>
                <a:r>
                  <a:rPr lang="en-US" sz="1400" dirty="0">
                    <a:solidFill>
                      <a:srgbClr val="0070C0"/>
                    </a:solidFill>
                  </a:rPr>
                  <a:t>EDX = start of record + 9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start of count function</a:t>
                </a:r>
              </a:p>
              <a:p>
                <a:r>
                  <a:rPr lang="en-US" sz="1400" dirty="0">
                    <a:solidFill>
                      <a:srgbClr val="0070C0"/>
                    </a:solidFill>
                  </a:rPr>
                  <a:t>AL = Ø = 0 ?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true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9A14C3-6A70-47DA-9EE1-B93265E3C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blipFill>
                <a:blip r:embed="rId7"/>
                <a:stretch>
                  <a:fillRect l="-775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5039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FB808C2-5EFE-49D3-9773-E9371C171689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696A1F-AD63-4652-B836-FC752B69362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4449210-A0E6-47DA-BBC3-13542879BD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4449210-A0E6-47DA-BBC3-13542879BD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F6F630C-955D-448F-AC3A-5841EED009E6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CAD38D-3517-4260-9B39-0F63013C3DD2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94CBC9-61F7-4536-8BD9-1847028325B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896354-2377-404F-9960-BB2BBF98CC9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034F0F-CF44-40A3-961D-6EF4EA752CB9}"/>
              </a:ext>
            </a:extLst>
          </p:cNvPr>
          <p:cNvCxnSpPr>
            <a:cxnSpLocks/>
          </p:cNvCxnSpPr>
          <p:nvPr/>
        </p:nvCxnSpPr>
        <p:spPr>
          <a:xfrm flipH="1">
            <a:off x="5145083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705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B371CC2-05DC-46F9-83DB-2EBE2A30D44A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EB2C54-3BDA-4C22-B5C8-162D098592A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8E3EE63-F780-4BE2-A7AB-E29F539A7D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8E3EE63-F780-4BE2-A7AB-E29F539A7D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7504FE-27E4-48D1-9691-240F4775528B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350483-F5FA-4189-A2C0-1D81C78DD37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57927B-3C4F-4623-BBE6-DD8A37539BD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68C667-F143-4378-8E43-CD569627492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4176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C314EF0-2FC2-4077-9A94-BFD90DD36104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E5A2D4-E811-45B7-921F-2A92661FE4B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13F497AD-90B1-4C63-B2D6-9B7E60FFA6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13F497AD-90B1-4C63-B2D6-9B7E60FFA6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0E02059-5C36-4C36-A2CB-C8CF041C7769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FB12DB-3E9F-4347-81C0-63A93029E71B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C4A392-AA59-4418-8EB4-DE370830132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846BF7-8545-4D35-9F45-9678A609133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63959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BEE72A-8AD8-4182-8F77-C844A2CC9A5E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51F42B-5558-444B-B0F6-8DA0DE805D1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B6ED6764-4FEE-4A60-918F-D27DE7F7A7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1015847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B6ED6764-4FEE-4A60-918F-D27DE7F7A7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1015847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F1B7A28-EBDB-4546-840F-DE407D30024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27436B-6D9A-4402-8785-1215328D429C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89BDD3-9440-4F97-ACF0-316ED147474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87367B-6249-4AF2-BEFF-4A404657075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89231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C61170C-6855-47E1-89C4-3BB6A424CA6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CAFE11CD-A8FD-450D-BE94-6B44A7EF05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656199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CAFE11CD-A8FD-450D-BE94-6B44A7EF05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656199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ADC1B45-A571-4A53-BFB3-A3B0D1C13825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DB8CF-0D7A-4D7D-BCB3-900101949BA2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1B3F61-9AD0-4BDC-A72F-D5E69313C86C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570DCE-0C24-4AE8-A1A1-B1A24184BB4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5C5EEE-763A-4218-B375-BCA25886F24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77082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2353066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24A0F-2EC4-4168-9294-9E9B121C37ED}"/>
              </a:ext>
            </a:extLst>
          </p:cNvPr>
          <p:cNvSpPr/>
          <p:nvPr/>
        </p:nvSpPr>
        <p:spPr>
          <a:xfrm>
            <a:off x="690257" y="5876019"/>
            <a:ext cx="11080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Therefore,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adds extra null characters (i.e. 0) at the end of each field </a:t>
            </a:r>
            <a:r>
              <a:rPr lang="en-US" dirty="0">
                <a:latin typeface="Times New Roman" panose="02020603050405020304" pitchFamily="18" charset="0"/>
              </a:rPr>
              <a:t>to fill it up to the proper length of bytes.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B933E8-A6AD-4093-8BE8-5B75695B03AF}"/>
              </a:ext>
            </a:extLst>
          </p:cNvPr>
          <p:cNvGrpSpPr/>
          <p:nvPr/>
        </p:nvGrpSpPr>
        <p:grpSpPr>
          <a:xfrm>
            <a:off x="8396309" y="2724347"/>
            <a:ext cx="3973278" cy="631559"/>
            <a:chOff x="8396309" y="3207431"/>
            <a:chExt cx="3973278" cy="6315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1CC61-BA88-43D0-8526-1F7C942EB1EE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32D9946-B4B7-4CF8-B3CB-6D022DE64142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6D12CC2-3902-4984-8B4C-4BD36F059DC4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08397FF-F4EF-45B0-B110-ACCAF42DD195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75B6D5D-A8D7-4AB2-AD60-374B04E98C0A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476CEEC-0005-43FB-AE5C-3551706A9AB0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98D198B-2BC7-41A0-8530-7130ACDD702A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B70B366-E6C2-495B-B624-2C96A9DF893C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B0DC5C2-070E-4A97-8D82-8A1D0C2AC6B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DAB10CF-AA4B-4BF5-A666-E63D80E85AD5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830237-EB18-4837-B17B-5595BE0EC7EF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8FA90A-64E2-49DB-AF12-CB02E03A591B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47512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F        r        e       d        r         i         c       k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</a:t>
                </a:r>
                <a:r>
                  <a:rPr lang="es-ES" sz="900" dirty="0">
                    <a:solidFill>
                      <a:srgbClr val="0070C0"/>
                    </a:solidFill>
                  </a:rPr>
                  <a:t>0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         …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0E8F0A-B57A-4C5B-8CBE-04DEAA1DF449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05B541-B1F3-4480-A53F-D32B31D8ED8F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EE25EE-1EA1-45CB-9FBC-B167BEA69980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963796-F89E-4021-A6F2-4D7F075D5413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B59F1-F229-4436-950E-062E17842ED4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Arrow: Curved Left 45">
            <a:extLst>
              <a:ext uri="{FF2B5EF4-FFF2-40B4-BE49-F238E27FC236}">
                <a16:creationId xmlns:a16="http://schemas.microsoft.com/office/drawing/2014/main" id="{9687EB1F-DF20-434B-857E-B16312847534}"/>
              </a:ext>
            </a:extLst>
          </p:cNvPr>
          <p:cNvSpPr/>
          <p:nvPr/>
        </p:nvSpPr>
        <p:spPr>
          <a:xfrm>
            <a:off x="1478757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Left 46">
            <a:extLst>
              <a:ext uri="{FF2B5EF4-FFF2-40B4-BE49-F238E27FC236}">
                <a16:creationId xmlns:a16="http://schemas.microsoft.com/office/drawing/2014/main" id="{2F11EB77-48C3-45A1-BE98-DE34A3015A37}"/>
              </a:ext>
            </a:extLst>
          </p:cNvPr>
          <p:cNvSpPr/>
          <p:nvPr/>
        </p:nvSpPr>
        <p:spPr>
          <a:xfrm rot="10800000">
            <a:off x="456002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46DCE2-C973-412B-9206-74CBE5D7C68A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3A2CEC94-402F-4788-9749-742098896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605889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85EC9D96-FB41-4F05-95C0-98C84DBEA2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85EC9D96-FB41-4F05-95C0-98C84DBEA2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5890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B47BADB-414B-427D-BAC7-7E78CE76B05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10ABC9-B25D-447F-88B0-A21D047D9729}"/>
              </a:ext>
            </a:extLst>
          </p:cNvPr>
          <p:cNvCxnSpPr>
            <a:cxnSpLocks/>
          </p:cNvCxnSpPr>
          <p:nvPr/>
        </p:nvCxnSpPr>
        <p:spPr>
          <a:xfrm>
            <a:off x="140092" y="327927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E3F7C987-F3EC-4037-8153-D948CA7DE2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750152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E3F7C987-F3EC-4037-8153-D948CA7DE2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750152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12C41AC6-4A22-4417-B510-E8BC4D63F412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3B716-14CB-42BF-9942-E535A14070FB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16AA63-4098-425F-BC85-D422785C084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B9523B-9A9E-4F22-94C2-7990E61EA34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CACC03-23FA-4FBE-B1D1-E14269D83AD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81204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FF8F9E-2C28-4E71-B28C-4464097BFE5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2F74F9D6-AE28-482E-ABDD-AFAF2D191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640558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2F74F9D6-AE28-482E-ABDD-AFAF2D191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640558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2CF981-7A14-45A3-84F0-B59699CB7134}"/>
              </a:ext>
            </a:extLst>
          </p:cNvPr>
          <p:cNvCxnSpPr>
            <a:cxnSpLocks/>
          </p:cNvCxnSpPr>
          <p:nvPr/>
        </p:nvCxnSpPr>
        <p:spPr>
          <a:xfrm flipV="1">
            <a:off x="9998075" y="245681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6B440C-A167-43CE-B247-DE2C00170271}"/>
              </a:ext>
            </a:extLst>
          </p:cNvPr>
          <p:cNvCxnSpPr>
            <a:cxnSpLocks/>
          </p:cNvCxnSpPr>
          <p:nvPr/>
        </p:nvCxnSpPr>
        <p:spPr>
          <a:xfrm>
            <a:off x="9998075" y="245681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69A6023-B730-4981-BE4E-D43CE248EA12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8A52E-89BF-4BB2-AA60-731F94484984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BEB02-EFA9-4C7F-BC60-C1AA7C86293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0F4BC1-5A33-4E49-BAB9-37935DE2FC5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4644D-572A-4147-8959-628F7A552F9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356652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29CF01-753F-47ED-8366-63BD1C25992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FFBB983-37D6-4C4B-8A53-780B2E7933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801219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FFBB983-37D6-4C4B-8A53-780B2E7933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801219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3A81A7C3-35B6-43E8-98DA-BCDCE92B7841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E0300-14DE-47E6-8888-F7BBD2B17F3B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00AE08-2E25-4203-943F-9150A176B963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A50E7A-89E2-4B06-8568-A165F6A4C90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26DD2B-EAFA-4585-867A-D3A373E76BB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841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EE19082-F2CF-4F43-A169-E4CFB89407E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CEFD1EFB-16AA-47AC-A8D3-C6EDC44640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CEFD1EFB-16AA-47AC-A8D3-C6EDC4464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43854B69-A441-4C9D-9F4C-F5A3FB113A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12823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43854B69-A441-4C9D-9F4C-F5A3FB113A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12823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22E01BE-0907-45C5-99C4-6EEF57EE386D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4ABF7-E0F8-400A-9164-44CE1B19089B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C5D4D7-B2CC-4E21-90A9-AF1B12B0EA6D}"/>
              </a:ext>
            </a:extLst>
          </p:cNvPr>
          <p:cNvSpPr/>
          <p:nvPr/>
        </p:nvSpPr>
        <p:spPr>
          <a:xfrm>
            <a:off x="9424701" y="4239799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B80A16-3B30-48FE-9A60-90521D050216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087877-9B02-48BD-90C1-839D3E5F21F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280DC9-7989-471B-A4E1-99423D6F001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25603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C6438DC-40F8-41EE-A4A2-46A7778B2D61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423C7F-40A1-4D8C-942B-257893F5ADB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D8F91D8D-1555-4ECA-ACF3-AD9F348BDA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D8F91D8D-1555-4ECA-ACF3-AD9F348BD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2EA61155-11D1-4A09-BC69-C05CD143095A}"/>
              </a:ext>
            </a:extLst>
          </p:cNvPr>
          <p:cNvGrpSpPr/>
          <p:nvPr/>
        </p:nvGrpSpPr>
        <p:grpSpPr>
          <a:xfrm>
            <a:off x="6333803" y="916695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C32F72-D46F-4B8F-929C-C8A355BE7CC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662BA7-95B5-4DAD-B169-98246868148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0376DDA-3A9B-4C44-930F-880558007E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967844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0376DDA-3A9B-4C44-930F-880558007E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967844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9F0CE0B-22AC-49EB-B8D7-D99706B9F572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output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(screen)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C26FAA-B51D-42FF-A7B9-8A870774851A}"/>
              </a:ext>
            </a:extLst>
          </p:cNvPr>
          <p:cNvSpPr/>
          <p:nvPr/>
        </p:nvSpPr>
        <p:spPr>
          <a:xfrm>
            <a:off x="9424701" y="4239799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3E48A3-80A6-4BA9-BDF0-B4E5ACD8555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47E58F-ACD3-4015-AFEE-C25AE61DD7D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F41A3F-320A-46DA-B92C-978AA41C08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5520070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7BB6189-67DF-40A6-BA5E-E8254CE8E300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C4AB8B-64C6-4EFF-9E69-CAB41069AEF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432B4902-6E19-40A4-B7FB-DBAAEA3139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432B4902-6E19-40A4-B7FB-DBAAEA313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D94A96-978A-4D2F-A458-E98BD43FC4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54405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D94A96-978A-4D2F-A458-E98BD43FC4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54405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38E6D98-70E3-40E5-BA88-548807A2F1D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0 +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37441F-CE3A-4882-A7D3-AA827DAF01A2}"/>
              </a:ext>
            </a:extLst>
          </p:cNvPr>
          <p:cNvSpPr/>
          <p:nvPr/>
        </p:nvSpPr>
        <p:spPr>
          <a:xfrm>
            <a:off x="8596709" y="4041323"/>
            <a:ext cx="3252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8A5153-84E9-4243-95E1-72237C3167B9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EC48B7-2477-453A-AD95-D8762422312B}"/>
              </a:ext>
            </a:extLst>
          </p:cNvPr>
          <p:cNvGrpSpPr/>
          <p:nvPr/>
        </p:nvGrpSpPr>
        <p:grpSpPr>
          <a:xfrm>
            <a:off x="6333803" y="916695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EA135C-E8E0-4D27-B435-9E94281E2DC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7DA362-23CB-4ECE-A344-A64B568F66F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BDBFE7-C037-4296-B892-F7C85FD746D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2D5447-5523-4748-B2D8-2125415A957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EE1F61-7218-454A-AE28-9D77DE33D80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42471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2C6B89C-32DB-4FDC-8448-9C220A58B671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714FF0-4E9C-4514-BB09-ED34D056FCE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AD7EA142-67F1-4FA2-8801-5C92ED098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AD7EA142-67F1-4FA2-8801-5C92ED098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3412518-B353-4C12-9EA3-B32E970787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1300474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3412518-B353-4C12-9EA3-B32E970787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1300474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36A8FD6-211C-452E-9634-F35AFF48C04C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81DB81-7ADA-4AFB-ACFA-8007E136AF06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F94D600-7B66-4784-9158-95292535C2D8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5E11BA7-0EC9-4BD0-BB27-F938CA2BE91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A17634-E55E-4622-8A19-39C54FC0673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D2645B-29EA-49C7-82B9-DAC4B0A50F2D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8198F52-2826-4F70-B4AB-E17DBE61196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312BD2-B5AD-4506-B2AD-9B2D217C6DF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8405778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F79D05A-7B02-4B7B-8F1A-E1EF953AECD6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82793-EC60-479A-9016-DEF51BF9849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43296A6-1A16-4DC0-81B0-5E5017355B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25266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43296A6-1A16-4DC0-81B0-5E5017355B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25266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CE481B4-9803-437C-9486-35F090CE304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of bytes written (9)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1A8B4A-6EA7-453D-A4C9-1835EDA2FFBE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273E91-AFB2-4093-9F21-F51285B02799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4A22B1-813F-4588-B78D-ED9A14D3DE7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A73E8B-8DC6-4535-9863-18EC1F6D26B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4FA325-543E-4155-B8A3-CAA4FF73B316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1CA02C-63B2-4EEC-81A3-D6B6AF009D5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52099D-FF6D-4DD2-A379-E80DD1F3428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9791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2A538DA-BEB7-41DC-A107-873F5F08F42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AA2EF60-C246-4DF5-8640-4DD33196AC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905260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AA2EF60-C246-4DF5-8640-4DD33196AC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905260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9442102-0935-4FC6-B70D-1BAAA7A5B137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84D83A-9023-47DE-BEDA-1534DC9F262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9F3306-14B5-4C97-AA2D-EDAEA99927C1}"/>
              </a:ext>
            </a:extLst>
          </p:cNvPr>
          <p:cNvSpPr/>
          <p:nvPr/>
        </p:nvSpPr>
        <p:spPr>
          <a:xfrm>
            <a:off x="9424701" y="4239799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585D74-F839-4F47-A312-BEECE8D228E8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07018A-F6E8-4CE1-B1BF-911611E0B90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BA7F04-36CD-4D68-89B6-2D28C207D8D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3DEA40-5A47-42A1-9651-18DD64CF86FC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B5EDD89-DD89-45E0-B946-B70680EEAD2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8E327D-3D24-4D88-B06D-CEA704C46B7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04751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AA3B6BC-7194-4D4E-9E27-9B87337BB9D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46DC54-D85D-420A-8561-21F7C6601B30}"/>
              </a:ext>
            </a:extLst>
          </p:cNvPr>
          <p:cNvCxnSpPr>
            <a:cxnSpLocks/>
          </p:cNvCxnSpPr>
          <p:nvPr/>
        </p:nvCxnSpPr>
        <p:spPr>
          <a:xfrm>
            <a:off x="140092" y="5288951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A953A668-EAFC-4332-B8CC-DD0D61B6B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382338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A953A668-EAFC-4332-B8CC-DD0D61B6B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382338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21944F5-40AD-44F9-A087-5EFBF4B8B06B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F51263-4EAA-48F6-A62C-64E099E8DDDA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38F169-E0E8-40A0-B715-02D12E6FB2C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3CE93B-45B6-49BF-879D-57E960E95F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E240D6-E922-44C8-9CA8-50295B04EDD4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51C8AE-873B-4801-8046-D10EA14B725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3A674F-8A78-4B39-9A37-802363F812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316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2353066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B933E8-A6AD-4093-8BE8-5B75695B03AF}"/>
              </a:ext>
            </a:extLst>
          </p:cNvPr>
          <p:cNvGrpSpPr/>
          <p:nvPr/>
        </p:nvGrpSpPr>
        <p:grpSpPr>
          <a:xfrm>
            <a:off x="8396309" y="2724347"/>
            <a:ext cx="3973278" cy="631559"/>
            <a:chOff x="8396309" y="3207431"/>
            <a:chExt cx="3973278" cy="6315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1CC61-BA88-43D0-8526-1F7C942EB1EE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32D9946-B4B7-4CF8-B3CB-6D022DE64142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6D12CC2-3902-4984-8B4C-4BD36F059DC4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08397FF-F4EF-45B0-B110-ACCAF42DD195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75B6D5D-A8D7-4AB2-AD60-374B04E98C0A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476CEEC-0005-43FB-AE5C-3551706A9AB0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98D198B-2BC7-41A0-8530-7130ACDD702A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B70B366-E6C2-495B-B624-2C96A9DF893C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B0DC5C2-070E-4A97-8D82-8A1D0C2AC6B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DAB10CF-AA4B-4BF5-A666-E63D80E85AD5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830237-EB18-4837-B17B-5595BE0EC7EF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8FA90A-64E2-49DB-AF12-CB02E03A591B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47512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F        r        e       d        r         i         c       k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</a:t>
                </a:r>
                <a:r>
                  <a:rPr lang="es-ES" sz="900" dirty="0"/>
                  <a:t> 0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</a:t>
                </a:r>
                <a:r>
                  <a:rPr lang="es-ES" sz="900" dirty="0">
                    <a:solidFill>
                      <a:srgbClr val="0070C0"/>
                    </a:solidFill>
                  </a:rPr>
                  <a:t>0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…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0E8F0A-B57A-4C5B-8CBE-04DEAA1DF449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05B541-B1F3-4480-A53F-D32B31D8ED8F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EE25EE-1EA1-45CB-9FBC-B167BEA69980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963796-F89E-4021-A6F2-4D7F075D5413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B59F1-F229-4436-950E-062E17842ED4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354075A-0A38-4B62-93D3-D7C7C24001C8}"/>
              </a:ext>
            </a:extLst>
          </p:cNvPr>
          <p:cNvSpPr/>
          <p:nvPr/>
        </p:nvSpPr>
        <p:spPr>
          <a:xfrm>
            <a:off x="690257" y="5876019"/>
            <a:ext cx="11080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Therefore,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adds extra null characters (i.e. 0) at the end of each field </a:t>
            </a:r>
            <a:r>
              <a:rPr lang="en-US" dirty="0">
                <a:latin typeface="Times New Roman" panose="02020603050405020304" pitchFamily="18" charset="0"/>
              </a:rPr>
              <a:t>to fill it up to the proper length of bytes.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6556CC-5F62-4490-AB38-5086131610D2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0AE68388-D41F-4D20-869E-9CEA16986043}"/>
              </a:ext>
            </a:extLst>
          </p:cNvPr>
          <p:cNvSpPr/>
          <p:nvPr/>
        </p:nvSpPr>
        <p:spPr>
          <a:xfrm>
            <a:off x="1478757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B6ACBD0A-F2DF-4C89-99E2-67ADAE973818}"/>
              </a:ext>
            </a:extLst>
          </p:cNvPr>
          <p:cNvSpPr/>
          <p:nvPr/>
        </p:nvSpPr>
        <p:spPr>
          <a:xfrm rot="10800000">
            <a:off x="456002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E68C2FCA-05A6-4FAE-9DE1-503BEDF1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3166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4F0D4A27-2B7A-47EC-8ABA-2E85DB6B55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4F0D4A27-2B7A-47EC-8ABA-2E85DB6B5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1304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0474A4A-2AD6-4996-82B2-55BA03559AA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87A9150E-4EA8-4C12-B299-A174213EDD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39990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87A9150E-4EA8-4C12-B299-A174213EDD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39990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4388644-49F6-4B97-A0EC-5567C8A3F911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8D1169-5A09-412E-A4F0-C658E055F3FB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587C4F-1ED0-432E-A422-DDDE0EEBD8B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0FA53E-6C57-432D-9C0B-F503DF58329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834C5F-A487-4B2B-BF72-584B0BD2EAEE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6852857-FFDE-464D-B699-3030FF5519F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4172EC-A627-4510-BDF2-68ED3235C4A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47551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5911DDB-A464-416F-8CE3-A2B18D29BAC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6570146-EE89-45C8-B2A3-8AA318580F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300120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6570146-EE89-45C8-B2A3-8AA318580F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300120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201CD4E-75D7-4F4F-B108-231895A9B154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80CE4E-73C7-4D7D-86F3-24B8B887735B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9F88AF-86DA-40BE-96A8-2C454B7E62D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D2D9EE-12BD-4E7A-AD9F-48FBA94C729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D40340-DF0D-4ED9-8ED4-2D7DD6FEB4B1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E057E0-9A8B-41DF-B63F-C65024B2ADC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2A9287-347A-4162-B1C6-2D3C9F81A1A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1530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B8D2E60-231E-4E51-B5D3-0F32EB041BD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735A049-5CDD-4CE3-AC79-715B9486C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174941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735A049-5CDD-4CE3-AC79-715B9486C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174941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AE53F36-8D12-4742-887F-8E5191ED69AC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988DDB-ED63-4DE8-9194-456771E606A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BE36E1-1AB3-476C-AA6A-3E215CC74E0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F0EEFA-D5F9-4A41-B500-76DFA3DC0BD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CB4D08-C693-4F03-834D-1C4832EACBA2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207C9B3-915A-4E6F-B11D-1A767E14E68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A2182B-E0D6-4930-838E-0DAE201EB9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4330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7EDD962-A582-4478-9122-1FC9850BE68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B3A99FB-50CC-4303-BE1F-E1A0FA0042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611470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B3A99FB-50CC-4303-BE1F-E1A0FA0042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611470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AB36E41-2D9F-483B-A824-F793EF78D5D1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ECD9B2-2EA9-4C32-94BC-B7B65D513AAC}"/>
              </a:ext>
            </a:extLst>
          </p:cNvPr>
          <p:cNvSpPr/>
          <p:nvPr/>
        </p:nvSpPr>
        <p:spPr>
          <a:xfrm>
            <a:off x="9424701" y="4239799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D0494F-7545-418E-8A29-CC7C24E61E99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ADEFC3-71AB-4EE0-BC4F-F14F3DC7FCE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654C3-E7CB-4310-854D-1B313A10106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EA79F8-A27B-4F0E-8A76-C20899C99046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A83169-C975-475A-8EE2-2D7E568759A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2322D6-5396-45B8-8727-83BF17BE00D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82236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2B7AE45-0CE2-46CB-B7DE-F78CA6D8D47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785EE40-5367-4D45-AEFC-34F45B282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81668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785EE40-5367-4D45-AEFC-34F45B282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81668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29BB7EA-1F97-49BA-8A00-E0C84DC0B47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output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FCAB5AC-F0BB-41BA-A640-E889B94DC39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533825-2C25-469D-89EF-B4BA9901DBA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6D07E1-2977-40F4-9669-3FAA748FBA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6DE5B77-8A0C-4658-AF08-3994841A0766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D902E6-D437-4B29-9EDE-C0C4C47CE8F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F246C3-4AA2-4A0F-8299-99A8FFF69DF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301355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FDFC29F-160A-49B1-9882-2BB108CD153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AFCDE8A-AA52-4994-8E93-244B8EF59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40460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AFCDE8A-AA52-4994-8E93-244B8EF59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40460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328BD06-F611-46CF-845F-D516A2C67644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\n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A7031F-B159-4D34-B1EC-7C246A20D0A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67E721-F05B-42FA-8731-0D29EE16D06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90673C-B664-45CB-A621-264897B06E2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061C2B-9025-4E8B-BED0-4A230328436A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6B8BD7-1BA0-481A-9E04-44393D4C690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D548F2-AE2F-4A0A-9400-E41724A567A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00408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96D1874-4923-429C-B1C2-6A08A2083EB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9036EDE-AC36-44E2-8C77-5EE12CA98F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230437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9036EDE-AC36-44E2-8C77-5EE12CA98F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230437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A262BFE-D2C7-4751-8511-6543B693D613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D78F10-AD21-46BB-879B-CF7223CF759B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BF6420-667B-462F-ACAC-08277BC0AD6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CE94B0-B2DC-4EDA-83F2-FDC6C4302B5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FEBA8B-E143-44D6-810A-4A4E1EB32B72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79D494D-04FD-4B67-A08C-17BFCD13415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C8889-B6FA-4353-BDA1-6C13D9343B5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3801354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4B9961-C9AA-470E-9171-E63AF0D3D25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FA550B0-93C1-4DC2-8AAF-4160161074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0294488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FA550B0-93C1-4DC2-8AAF-4160161074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0294488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49CF189-F88C-4318-A5A7-0E764849074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FE1B82-BF6E-47FC-847E-D8FD720DFBC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187697-4026-4667-AC17-B488CEF04DD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CBECB1-C9DA-46CC-B1CB-52E23504A80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5730FB-777D-4FB9-9A87-D0589029BE6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ACEF7B-89DB-4C23-B2E8-CFD4B995C32C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06AFA42-E95A-4B1F-99D5-BF5096863D0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722F8D-DE0A-4C9F-AD6E-E4057901520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059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E803C6-1CB7-44F9-8B04-E6AA0169507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D7D692B-2F6D-4B41-9781-6E00EE1657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04934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D7D692B-2F6D-4B41-9781-6E00EE1657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04934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B641801-669D-4C1F-A7B1-C52ACE4C544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of bytes written (1)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D03901-1F73-4CA8-9347-905AC2309B72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8395-CC15-45A3-ABDF-79E1F2C8B4A6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276750A-3F11-442F-B6D4-0ADDAA3A79A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F983D1-74CF-4799-8B94-84750762A52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66121C-EDE0-4491-859B-262031B31F4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51B7F27-E646-44D7-B487-1C040A33C6D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EDE177-A578-4277-809A-C79D031F9C1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r>
                <a:rPr lang="en-US" sz="800" dirty="0">
                  <a:solidFill>
                    <a:srgbClr val="0070C0"/>
                  </a:solidFill>
                </a:rPr>
                <a:t>\n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646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D7E3AD-BB49-4EC9-B0E9-EDAA55040F8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6C55691-F1F2-4793-A546-7BC654821B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4493938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6C55691-F1F2-4793-A546-7BC654821B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4493938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6114B06-2F62-49EB-9956-1F0781B54BF4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7CF730-66C4-4902-A384-21017D735C6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675EF9-951C-4999-BC21-FF01E05095F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A3E598-32AB-4A21-A517-73CEE98305D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81328B-F428-4397-B759-1657D6CAD5D3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5ED224-C718-49C7-ABAC-F6616D2B8D9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8DDB26-2DA3-4A5A-95E4-1163B556173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2357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2353066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B933E8-A6AD-4093-8BE8-5B75695B03AF}"/>
              </a:ext>
            </a:extLst>
          </p:cNvPr>
          <p:cNvGrpSpPr/>
          <p:nvPr/>
        </p:nvGrpSpPr>
        <p:grpSpPr>
          <a:xfrm>
            <a:off x="8396309" y="2724347"/>
            <a:ext cx="3973278" cy="631559"/>
            <a:chOff x="8396309" y="3207431"/>
            <a:chExt cx="3973278" cy="6315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1CC61-BA88-43D0-8526-1F7C942EB1EE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32D9946-B4B7-4CF8-B3CB-6D022DE64142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6D12CC2-3902-4984-8B4C-4BD36F059DC4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08397FF-F4EF-45B0-B110-ACCAF42DD195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75B6D5D-A8D7-4AB2-AD60-374B04E98C0A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476CEEC-0005-43FB-AE5C-3551706A9AB0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98D198B-2BC7-41A0-8530-7130ACDD702A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B70B366-E6C2-495B-B624-2C96A9DF893C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B0DC5C2-070E-4A97-8D82-8A1D0C2AC6B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DAB10CF-AA4B-4BF5-A666-E63D80E85AD5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830237-EB18-4837-B17B-5595BE0EC7EF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8FA90A-64E2-49DB-AF12-CB02E03A591B}"/>
                  </a:ext>
                </a:extLst>
              </p:cNvPr>
              <p:cNvSpPr txBox="1"/>
              <p:nvPr/>
            </p:nvSpPr>
            <p:spPr>
              <a:xfrm>
                <a:off x="7166373" y="-404818"/>
                <a:ext cx="39685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F        r        e       d        r         i         c       k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0       </a:t>
                </a:r>
                <a:r>
                  <a:rPr lang="es-ES" sz="900" dirty="0">
                    <a:solidFill>
                      <a:srgbClr val="0070C0"/>
                    </a:solidFill>
                  </a:rPr>
                  <a:t>0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…       </a:t>
                </a:r>
                <a:r>
                  <a:rPr lang="es-ES" sz="900" dirty="0">
                    <a:solidFill>
                      <a:srgbClr val="0070C0"/>
                    </a:solidFill>
                  </a:rPr>
                  <a:t>0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 </a:t>
                </a:r>
                <a:r>
                  <a:rPr lang="es-ES" sz="900" dirty="0">
                    <a:solidFill>
                      <a:srgbClr val="0070C0"/>
                    </a:solidFill>
                  </a:rPr>
                  <a:t>0       0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0E8F0A-B57A-4C5B-8CBE-04DEAA1DF449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05B541-B1F3-4480-A53F-D32B31D8ED8F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EE25EE-1EA1-45CB-9FBC-B167BEA69980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963796-F89E-4021-A6F2-4D7F075D5413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B59F1-F229-4436-950E-062E17842ED4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1DCD9DD0-758E-4A2E-8A79-A322C4D27609}"/>
              </a:ext>
            </a:extLst>
          </p:cNvPr>
          <p:cNvSpPr/>
          <p:nvPr/>
        </p:nvSpPr>
        <p:spPr>
          <a:xfrm>
            <a:off x="1478757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AFBD6C95-E1BB-47DC-BCD6-DCF926004718}"/>
              </a:ext>
            </a:extLst>
          </p:cNvPr>
          <p:cNvSpPr/>
          <p:nvPr/>
        </p:nvSpPr>
        <p:spPr>
          <a:xfrm rot="10800000">
            <a:off x="456002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BFE90A-14BB-497C-BEC0-8078397E03C9}"/>
              </a:ext>
            </a:extLst>
          </p:cNvPr>
          <p:cNvSpPr/>
          <p:nvPr/>
        </p:nvSpPr>
        <p:spPr>
          <a:xfrm>
            <a:off x="690257" y="5876019"/>
            <a:ext cx="11080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Therefore,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.byte </a:t>
            </a:r>
            <a:r>
              <a:rPr lang="en-US" dirty="0">
                <a:latin typeface="Times New Roman" panose="02020603050405020304" pitchFamily="18" charset="0"/>
              </a:rPr>
              <a:t>adds extra null characters (i.e. 0) at the end of each field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to fill it up to the proper length of bytes.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5FD7E3-62C5-4AE5-8C4A-8A9B9349F060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DDD1A1BD-1A87-479F-80AC-81F9D9282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68168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itle 1">
                <a:extLst>
                  <a:ext uri="{FF2B5EF4-FFF2-40B4-BE49-F238E27FC236}">
                    <a16:creationId xmlns:a16="http://schemas.microsoft.com/office/drawing/2014/main" id="{D89194F9-BE41-4D78-82DF-182C3227D3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48" name="Title 1">
                <a:extLst>
                  <a:ext uri="{FF2B5EF4-FFF2-40B4-BE49-F238E27FC236}">
                    <a16:creationId xmlns:a16="http://schemas.microsoft.com/office/drawing/2014/main" id="{D89194F9-BE41-4D78-82DF-182C3227D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6523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0319F6-8BC6-4C6A-AC9D-EB30C35F7B6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EE23DA1-DE0E-428C-B4AE-63418063F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59755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EE23DA1-DE0E-428C-B4AE-63418063F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59755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208C898-DEA5-45DE-9384-9C8380D5E537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712FAE-A109-4F3D-8229-4535D98E3A7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C510C77-E6A0-488E-B111-8F77966C01C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932D40-3EB8-4C58-AF11-05EF180111B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87E7BF-11E2-4628-A576-DF15A73F65B2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8F03AB-27BD-40D7-A390-52121794462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32DA9C-F5C3-42E8-A4D2-A593789D1CB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87784991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E7BE64-B1E9-43BF-882A-6889B401F48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C88366A-8C47-40B5-8531-D45F18F13E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394875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C88366A-8C47-40B5-8531-D45F18F13E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394875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5816983-5393-4BFC-B188-09BF1C865A26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92310A-80F4-43F3-9FE0-E2B509DF4DE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AAFA12-3B92-44F2-A623-73AA6A527C0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74F35A-7533-4204-AFE4-DAB90386B73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BF8487-E463-4F60-99D0-FA3242754678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620675-15B7-4039-A65D-78939DD1888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04DAFE-12FE-4773-9ACA-FA7AD346460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18293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383804-6CA0-4753-908E-DF4EC1BF7C8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FFE6D7-0E8E-48B2-BCBF-CAD9D0A5BDCF}"/>
              </a:ext>
            </a:extLst>
          </p:cNvPr>
          <p:cNvCxnSpPr>
            <a:cxnSpLocks/>
          </p:cNvCxnSpPr>
          <p:nvPr/>
        </p:nvCxnSpPr>
        <p:spPr>
          <a:xfrm>
            <a:off x="140092" y="5288951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7AFB751-AD18-490C-8E50-451BAF0513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618659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7AFB751-AD18-490C-8E50-451BAF0513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618659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CB293B6-0AD0-4F72-BAA7-672C9B747C0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94C15E-6AC0-4BAB-91B4-8CC6D94DB61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060257-0B92-45E3-8E31-C4404D0120F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9C423E-C6DD-4294-8D8D-90F3AE2B017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BFD78E-5E59-42CF-A5A8-1476D89B4D14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F46CF43-C347-46F3-9103-7C3FE2A4F1E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53E896-1AC3-4BFB-A6E8-0071EC1181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861966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CD81FAB-FF8F-48ED-8E3D-F83CBF9F094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	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DA9862B-F9DE-485A-8C83-CFC76503A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5139959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DA9862B-F9DE-485A-8C83-CFC76503A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5139959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B1D65D-72EE-4080-915B-56D542BEF067}"/>
              </a:ext>
            </a:extLst>
          </p:cNvPr>
          <p:cNvCxnSpPr>
            <a:cxnSpLocks/>
          </p:cNvCxnSpPr>
          <p:nvPr/>
        </p:nvCxnSpPr>
        <p:spPr>
          <a:xfrm flipV="1">
            <a:off x="9998075" y="245681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B05919-57D9-4288-873A-BC2C107874BB}"/>
              </a:ext>
            </a:extLst>
          </p:cNvPr>
          <p:cNvCxnSpPr>
            <a:cxnSpLocks/>
          </p:cNvCxnSpPr>
          <p:nvPr/>
        </p:nvCxnSpPr>
        <p:spPr>
          <a:xfrm>
            <a:off x="9998075" y="245681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CDA3DDE-38B0-4EBE-99D2-E229BC475D7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F563B9-A1F3-497D-BB41-2A27CF6AEC03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CF678-45CB-4985-BF47-BA482210FBD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7CB51D-E555-4547-B4A7-B5E368EE558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CFBA54-1E03-4FE5-9F9D-6ED3ACBD0DC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49CE274-555B-4A41-BBAF-91ECFC0B30D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C51E3E-ED1C-48E5-B12E-01DDA7639E3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668686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FA522AA-B35B-431B-B493-A40206BCAA3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84D94B33-ECE8-433D-BB72-A536747EB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	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repeat</a:t>
                </a: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84D94B33-ECE8-433D-BB72-A536747EB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71D5C10-E0C7-473F-8261-DE1FD9D9E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398528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71D5C10-E0C7-473F-8261-DE1FD9D9E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398528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3CEAFDA-3125-40E9-BF38-B11570070EC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9737FE-95D8-4961-B348-B7C957A2878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261166-150F-4710-96BC-5DD3C9A1040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797479-897B-43E4-A66A-CC6FAF2B9F2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4B96E6-E1D5-4510-9786-B17DD981F97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F256EC-7E0C-44B0-8894-68F96036A25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077EA4-9EF8-4071-A70E-E783029558E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5326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692E873-629C-430E-90C0-625C3EB5164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27D9141-05D2-4E77-8E44-61C0346719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273991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27D9141-05D2-4E77-8E44-61C0346719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273991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D266FC7-C582-4078-8B98-E3FB397A33BE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5BC748-7E88-4CAE-9087-441BCB22969C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34419-BA3D-4D6B-ABC8-724476A7BFE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D0720F-9516-478A-A9BC-4EF21FF926C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5C881B-32E5-4A81-871F-567BE5AF5978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2339AE-F625-4636-B06E-79447BC713A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256321-7672-4D8A-8539-17E3B162889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7811530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47D33A-87B1-4333-95F0-F519D7C2251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F08A32BE-2261-4B54-A002-7571086082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F08A32BE-2261-4B54-A002-757108608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9209A1CE-8E1F-4911-BC63-F42C4EDBD7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07573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9209A1CE-8E1F-4911-BC63-F42C4EDBD7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07573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F45D6F5-D46F-4472-9778-B3D57C94EFA9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87E161-06C9-4524-8FB2-79905DB60740}"/>
              </a:ext>
            </a:extLst>
          </p:cNvPr>
          <p:cNvSpPr/>
          <p:nvPr/>
        </p:nvSpPr>
        <p:spPr>
          <a:xfrm>
            <a:off x="9424701" y="4239799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E8EAF5-8E06-43EE-A0C4-EC99069A9ECA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A81726-5200-408E-B89B-935899E67E0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46368C-8A5B-45CE-AE70-AB7B04B9F63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227ADF-12FC-4F9A-90CC-0B9BCCC1057C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E87489C-83F4-4DE9-8825-E067F4A8A0E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4CE18-6877-4708-8F98-62A7956F0E0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181674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9C97EF1-C5DE-462B-82C3-2AE790CCB0F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FD9A2C72-BC18-479B-9FA8-CDFD8B7EFA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FD9A2C72-BC18-479B-9FA8-CDFD8B7E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B5B3727-7873-4D19-8F69-AF7AC97FBA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13476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B5B3727-7873-4D19-8F69-AF7AC97FBA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13476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9D5271E-9CA7-4597-BA6A-119C1F3C255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8650EF-0808-4B2D-BF9F-86B81E615959}"/>
              </a:ext>
            </a:extLst>
          </p:cNvPr>
          <p:cNvSpPr/>
          <p:nvPr/>
        </p:nvSpPr>
        <p:spPr>
          <a:xfrm>
            <a:off x="8748906" y="4229926"/>
            <a:ext cx="3877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3E10BE-4372-44E7-800F-459DFA6617A3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BF7FBF-6344-4763-B9B4-D8CCE4DEBD2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187BBF-647E-4995-9459-776B27517B8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F4D57-2EF0-4262-916C-34F6CB6DC856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57A5C6-77EB-4DA6-82E6-FFDF0F8C36C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B2C60E-A8F5-4D55-9332-17E1B69B35F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33921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808D765-4582-4C2E-97E6-47C9115E88A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BB7CC-1FDF-4C7D-9558-B8BDB37C218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F5E51-5C7B-457D-B71C-31D860F3CCA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036BD4D7-9D42-40A3-966A-833D5B3AF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036BD4D7-9D42-40A3-966A-833D5B3AF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256F3CD-A7A4-474D-ACE7-4E0FBA57C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975011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256F3CD-A7A4-474D-ACE7-4E0FBA57C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975011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6FCD39E-92F3-47A7-8246-F3CFFD130C4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9D00B3-EE1D-47B1-9209-D7C063D6CDB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1542C5-E8DB-484B-BD9C-3C3BAD6EA6A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CC0C65-0FE6-42C7-968E-F01960834FA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F9CEC8-BDD1-4859-ACC7-861FA569EC2E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C66E6F-5255-4460-8094-82358562FD1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7647D-C54D-4FF5-9A8F-3414E644CF2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55062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C95ACCE-1947-4F48-9F39-1D0DD630B72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167BFD6A-E99A-46C8-905A-F8CFDBA0BA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167BFD6A-E99A-46C8-905A-F8CFDBA0B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B529C9E-6407-4625-9858-E23C76B601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0078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B529C9E-6407-4625-9858-E23C76B601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0078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6AFE527-F556-436B-B536-6A599D961196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966A31-AF06-4A25-BE5E-F85498313156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9F2531-5F43-4475-AA51-08AFD1C0086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131A72-FCE1-4BEF-85EF-A034591D911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D2261AB-0677-4C0C-973C-D15EC6068FC5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FAFEFB-77CD-4495-ACFA-191451400E7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2A2C16-1FF6-4082-A806-4784FAFD9E6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47174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3301967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B933E8-A6AD-4093-8BE8-5B75695B03AF}"/>
              </a:ext>
            </a:extLst>
          </p:cNvPr>
          <p:cNvGrpSpPr/>
          <p:nvPr/>
        </p:nvGrpSpPr>
        <p:grpSpPr>
          <a:xfrm>
            <a:off x="8396309" y="3655995"/>
            <a:ext cx="3973278" cy="631559"/>
            <a:chOff x="8396309" y="3207431"/>
            <a:chExt cx="3973278" cy="6315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1CC61-BA88-43D0-8526-1F7C942EB1EE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32D9946-B4B7-4CF8-B3CB-6D022DE64142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6D12CC2-3902-4984-8B4C-4BD36F059DC4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08397FF-F4EF-45B0-B110-ACCAF42DD195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75B6D5D-A8D7-4AB2-AD60-374B04E98C0A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476CEEC-0005-43FB-AE5C-3551706A9AB0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98D198B-2BC7-41A0-8530-7130ACDD702A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B70B366-E6C2-495B-B624-2C96A9DF893C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B0DC5C2-070E-4A97-8D82-8A1D0C2AC6B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DAB10CF-AA4B-4BF5-A666-E63D80E85AD5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830237-EB18-4837-B17B-5595BE0EC7EF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8FA90A-64E2-49DB-AF12-CB02E03A591B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82902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B        a        r       t        l         e         t       </a:t>
                </a:r>
                <a:r>
                  <a:rPr lang="es-ES" sz="900" dirty="0" err="1">
                    <a:solidFill>
                      <a:srgbClr val="002060"/>
                    </a:solidFill>
                  </a:rPr>
                  <a:t>t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0        0       …       0       0        0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0E8F0A-B57A-4C5B-8CBE-04DEAA1DF449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05B541-B1F3-4480-A53F-D32B31D8ED8F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EE25EE-1EA1-45CB-9FBC-B167BEA69980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963796-F89E-4021-A6F2-4D7F075D5413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B59F1-F229-4436-950E-062E17842ED4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57A24FFB-EDB8-4E7F-9F99-BA308127217B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E0C29D2B-C0FF-444E-9747-AC6099FFD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40843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BartlettØ00…000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18C7A744-F4DD-4D58-BCBC-B48DCC50E9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18C7A744-F4DD-4D58-BCBC-B48DCC50E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38709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7091406-5EE0-44D2-8FFC-E259A7CC5CD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CA73EA5E-0ED9-4DDB-A97B-0295DDA9E7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CA73EA5E-0ED9-4DDB-A97B-0295DDA9E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16A2BD2-2D84-4FF4-B5EF-DE044A5803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395638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16A2BD2-2D84-4FF4-B5EF-DE044A5803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395638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6A78540-B545-463D-9D80-7EE01590F89E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59AFAC-D649-429F-9C20-24B4FA3535E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28543E-16A8-4581-AF7C-5AB12ECDFBF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BF9FD4-9038-48FB-8C39-FBE54BEB46D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228E-BB8D-4AD1-A6C9-411526D42E44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2C1B7E8-7369-42AA-A82A-2F5FA6A5DA1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C07FB9-1BD1-4AF9-BAD9-D0A1E78AF2F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555612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CAD6C4-66A7-491E-AD5E-64D501F0919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EF45161-BE4A-4DEA-8D0E-48E11BAFE0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EF45161-BE4A-4DEA-8D0E-48E11BAFE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FF7871F-3DBA-4CD7-8E98-06430F67F8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16382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FF7871F-3DBA-4CD7-8E98-06430F67F8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16382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E77B2C-D1E7-45B5-B8EA-EBBBB1ECD2EC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B4067C-8854-484D-94FF-7049E5B0C9E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A9A982-DD93-4E75-A068-81E52915FB7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6D02C9-AAB1-44D5-A7D1-85EF40C39F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7779E9-6BB8-4465-8B59-358DF70F3598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CD27EE-2106-4962-B861-88141F44039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A17107-CBAF-48B9-991F-886160E453D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825472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9404FE-6DAC-4CAD-8DBA-C8FD0B5E83E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3A6C8DE-8A0A-404D-B673-D534381C65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3A6C8DE-8A0A-404D-B673-D534381C6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D5CC2BB-9A77-44BD-A5EC-B35D8D1F31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67753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D5CC2BB-9A77-44BD-A5EC-B35D8D1F31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67753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FC26CD1-7533-414B-8ED9-3D1A32A232D9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output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79F9FB-54F3-4784-9D29-55ACD91912D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C8058A-D158-4A65-BF97-ED3CBF40409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8FA34A-0C66-4582-90A4-8F83DF69229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8375C0-40FC-4303-9057-A32644DD3840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7D4C87-A016-4539-AFE4-627BE61048A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A1F5DC-BFA2-4815-A064-BF4E0F67743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288353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445551-1437-48E9-8190-4EB33D60241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63D970B3-4C84-47D5-9EEE-E26A9C6F3E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63D970B3-4C84-47D5-9EEE-E26A9C6F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44DBAFC-9059-447F-9076-F15BC9E88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186786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44DBAFC-9059-447F-9076-F15BC9E88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186786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692B8FA-EC07-4A24-A6EA-2B3BD0DE8D6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968671-88E8-4A41-832C-54C6F4802AE9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FE3C7-32E8-4CA2-9C3F-8B7F381CB18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54C13C-F8FD-4334-A29D-81A56400679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63C816-3F20-4D17-A7EF-DE295F4662E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030F01-C38D-486F-B709-4AE052B85B3D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A40AF7-ED6A-4833-8983-D01884231E9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B8AB52-130C-4CEF-8A62-BE71337A5C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8283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C70CAEF-9FF1-4E43-B6D6-3802AA8D5E2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478AEBA-C3F8-490E-B6C0-25176398EB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478AEBA-C3F8-490E-B6C0-25176398E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CDA06CD-7A5F-4352-8802-26611DC878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972064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CDA06CD-7A5F-4352-8802-26611DC878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972064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95ABABD-B120-4690-86BF-516EE3E11C2E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2C9FBA-F357-4FBC-8F24-CFE558A5F5D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320BEA-AB8C-4419-81A4-BD792D8B497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(input </a:t>
              </a:r>
              <a:r>
                <a:rPr lang="es-ES" sz="1200" dirty="0" err="1">
                  <a:solidFill>
                    <a:srgbClr val="0070C0"/>
                  </a:solidFill>
                </a:rPr>
                <a:t>fd</a:t>
              </a:r>
              <a:r>
                <a:rPr lang="es-ES" sz="12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7BE067-6E42-4F03-A621-63CED2A98A0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EBD6FF-C5AF-4F3E-AC06-DC347F539808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B1A5519-55A4-48A1-BBB6-89EC2271C11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3AD428-9778-4810-BEC1-F55E7EA9376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935860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A1DF61-9B5F-49E0-BE2D-C675D8C3BE5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5B88F73-5802-4CE6-B5F0-91501D282B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5B88F73-5802-4CE6-B5F0-91501D282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6C1A262-0482-465A-A10C-3BB496E4DD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2581386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6C1A262-0482-465A-A10C-3BB496E4DD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2581386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A0BC06B-EBFB-4634-9D18-A19850B94E0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BE2709-9925-490A-A5D1-D34337E4991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A7B41A-588D-41C7-A47A-CC117820FCC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196047-67E7-4752-B8F8-964532007D4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84CCCF-69B7-4EA3-9378-DFDB558BF3BE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C49480-1299-42B1-980E-5A4CBB2C25C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A3AF08-D981-4388-A494-9C4A331F4E4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41715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EE2E4E7-5401-4CE1-9E7F-FDCBA819851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843B1BFF-45AE-4E5C-A57D-B34674FA64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843B1BFF-45AE-4E5C-A57D-B34674FA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A2B10BD-147D-49A2-ACB6-2A608854DC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817775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A2B10BD-147D-49A2-ACB6-2A608854DC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817775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A9C14E6-C4B0-4B12-AB43-3F18EF56F49C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07F80D-BF35-48E8-AA6B-BDC5C23BFF8D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04AC5-2234-4E8F-A5A8-57C331977D7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FFD21B-972F-4BA6-AED0-0E2CF8DC79F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A0D49E-1608-4E80-A149-B8EE9167B3F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03348A-C04C-4949-8108-796B90F8624D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DD7128-8966-4C86-86F6-61F09A72BE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800945-C3A6-4EBF-AAD8-249229FF1DF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1498618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690CA0E-2ABF-401F-A727-DA1196E9CE7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36F95762-CBE4-442C-ACDE-56A439E02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36F95762-CBE4-442C-ACDE-56A439E02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7F501BA-BD2F-4992-89DE-C249ED1AE5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602560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7F501BA-BD2F-4992-89DE-C249ED1AE5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602560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B98DD26-171B-4EF8-83F4-5D71DF6D6F05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50D785-3668-43EF-A4B4-A6BE46B610F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48C5C7-F93F-41E7-AC7D-A59F993CEA6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418851-10B5-4403-BA31-C01EAE315C5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F5855A-8E36-4A52-ACF2-FA707C8A97D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96983D-10D0-44CC-9AB5-76A2B097DE35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BF1B21-3203-4160-99DC-25B521D7B39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9098C-5BB4-43AA-9932-4DA61A697B2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43533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788BB-3748-4B46-A8F0-C4CA3B57506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066E9B3-422C-4CC4-8902-37A37FC042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066E9B3-422C-4CC4-8902-37A37FC04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981512D-C107-4850-B5A4-6D87F8DBA9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602560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981512D-C107-4850-B5A4-6D87F8DBA9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602560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F82D08E-4F31-4882-8DE6-505B611D8EE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of bytes read (324)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9A01AA-1BFF-4677-9624-43CB3FBA8753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0C1ADD-F64F-4220-811C-4A123F8A2B6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6A5446-57E8-4D75-A2EC-5EC16C9883C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A0F31A-0F75-4D23-9F89-7B366BBB0F1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rgbClr val="0070C0"/>
                </a:solidFill>
              </a:endParaRPr>
            </a:p>
            <a:p>
              <a:endParaRPr lang="en-US" sz="800" dirty="0">
                <a:solidFill>
                  <a:srgbClr val="0070C0"/>
                </a:solidFill>
              </a:endParaRPr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rgbClr val="0070C0"/>
                  </a:solidFill>
                </a:rPr>
                <a:t>4242 S Prai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rie\nTulsa, OK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55555Ø00000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000</a:t>
              </a:r>
              <a:r>
                <a:rPr lang="en-US" sz="800" dirty="0">
                  <a:solidFill>
                    <a:srgbClr val="0070C0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83CC6A-57AF-4DBC-812C-40DF064366C1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1F2AEB-F4CA-44A9-9C63-D7D26A7DEF9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9F6A43-0665-4E06-B371-89B463E1541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775137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D618029-0E8D-4F10-973E-B1A427CAC96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0A745137-8D58-4305-A7BF-CABC0E5584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0A745137-8D58-4305-A7BF-CABC0E558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428C1921-5FC0-4C40-8F27-77C417A12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88642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428C1921-5FC0-4C40-8F27-77C417A12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88642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406825E-6A87-4F00-9E53-122B43A6BE2D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</a:t>
            </a:r>
            <a:r>
              <a:rPr lang="es-ES" sz="1400" dirty="0">
                <a:solidFill>
                  <a:srgbClr val="0070C0"/>
                </a:solidFill>
              </a:rPr>
              <a:t>output </a:t>
            </a:r>
            <a:r>
              <a:rPr lang="es-ES" sz="1400" dirty="0" err="1">
                <a:solidFill>
                  <a:srgbClr val="0070C0"/>
                </a:solidFill>
              </a:rPr>
              <a:t>fd</a:t>
            </a:r>
            <a:r>
              <a:rPr lang="es-ES" sz="1400" dirty="0">
                <a:solidFill>
                  <a:srgbClr val="0070C0"/>
                </a:solidFill>
              </a:rPr>
              <a:t> (</a:t>
            </a:r>
            <a:r>
              <a:rPr lang="es-ES" sz="1400" dirty="0" err="1">
                <a:solidFill>
                  <a:srgbClr val="0070C0"/>
                </a:solidFill>
              </a:rPr>
              <a:t>screen</a:t>
            </a:r>
            <a:r>
              <a:rPr lang="es-ES" sz="1400" dirty="0">
                <a:solidFill>
                  <a:srgbClr val="0070C0"/>
                </a:solidFill>
              </a:rPr>
              <a:t>)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6C9044-4742-4237-B83E-0616BD15806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F73EF7-75A8-4293-9FB4-DBE4B796820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BA15D3-8FE0-45E4-A088-19BCE799AFE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A7BBA6-B689-4B6B-BF85-F67B948EEBC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879642-7C49-489F-8B0C-5C2E389CFA9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FB0568-60C0-4420-9CB5-BB6A28EF380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417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3301967"/>
            <a:ext cx="26548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B933E8-A6AD-4093-8BE8-5B75695B03AF}"/>
              </a:ext>
            </a:extLst>
          </p:cNvPr>
          <p:cNvGrpSpPr/>
          <p:nvPr/>
        </p:nvGrpSpPr>
        <p:grpSpPr>
          <a:xfrm>
            <a:off x="8396309" y="3655995"/>
            <a:ext cx="3973278" cy="631559"/>
            <a:chOff x="8396309" y="3207431"/>
            <a:chExt cx="3973278" cy="6315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1CC61-BA88-43D0-8526-1F7C942EB1EE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32D9946-B4B7-4CF8-B3CB-6D022DE64142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6D12CC2-3902-4984-8B4C-4BD36F059DC4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08397FF-F4EF-45B0-B110-ACCAF42DD195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75B6D5D-A8D7-4AB2-AD60-374B04E98C0A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476CEEC-0005-43FB-AE5C-3551706A9AB0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98D198B-2BC7-41A0-8530-7130ACDD702A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B70B366-E6C2-495B-B624-2C96A9DF893C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B0DC5C2-070E-4A97-8D82-8A1D0C2AC6B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DAB10CF-AA4B-4BF5-A666-E63D80E85AD5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         …                29      30     31      32     33     …               238   239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830237-EB18-4837-B17B-5595BE0EC7EF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8FA90A-64E2-49DB-AF12-CB02E03A591B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82902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4        2        4                …                 5        5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0        0       …       0       0        0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0E8F0A-B57A-4C5B-8CBE-04DEAA1DF449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05B541-B1F3-4480-A53F-D32B31D8ED8F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EE25EE-1EA1-45CB-9FBC-B167BEA69980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963796-F89E-4021-A6F2-4D7F075D5413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B59F1-F229-4436-950E-062E17842ED4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871FC24-51AC-4175-9EEA-2FD4A1DAE5E9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232A9EF-1671-4E11-8F14-2882B37DA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134791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BartlettØ00…000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rgbClr val="0070C0"/>
                          </a:solidFill>
                        </a:rPr>
                        <a:t>4242 S Prairie\nTulsa, OK 55555Ø</a:t>
                      </a: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00000</a:t>
                      </a:r>
                      <a:r>
                        <a:rPr lang="pl-PL" sz="1400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39D8766-20AE-4E0C-8DB7-AD2730FC98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39D8766-20AE-4E0C-8DB7-AD2730FC98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91951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2B2F946-4B45-464A-8777-B717D2B3DC5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9B4BC9B0-B3EB-448F-B0A5-2B1298494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9B4BC9B0-B3EB-448F-B0A5-2B129849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0380C74-3154-4F77-B2FD-9B76208511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7565359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0380C74-3154-4F77-B2FD-9B76208511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7565359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E54DE60-7D56-4135-BCD7-1428DE0BA441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660400-442A-4F45-B818-748E5ABABA03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DF3BA8-677E-489F-B568-B6D31DA6D6C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636CDA-AFEB-4903-866A-9DA05D09BA4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FAF44E-80C3-4315-B4B4-8CC86D62DB5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AFBF4E-2B1D-42A4-9EFE-3D58F6EF496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2155D8-B647-4736-8E3F-69CDEF2BBD2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046037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EFBC2-25D1-41AA-9689-E4574D6550B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3AD0967B-E730-469E-B37C-A8C60A71E8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3AD0967B-E730-469E-B37C-A8C60A71E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71478A6-8D80-4B48-A63E-392D690DF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3604582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71478A6-8D80-4B48-A63E-392D690DF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3604582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B4A69A6-0E7F-4541-8F11-653E93FE5EA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14A8C0-C188-492B-8FD1-9F9AD091948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0F7622C-69AF-4D68-9810-111BA43DE89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CBF2DE-1C78-4896-A0A0-7EE49CFC5BF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BEE306-BB3F-4EA3-8584-B919105D18A3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D36427F-098C-4B7A-9646-29EFD33B53D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1A411D-34EF-40BB-98B5-71C7A8EEA4C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777088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B180E83-C459-4884-92E8-136FCFC25A7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66FA4936-E95B-492F-8423-AEE40B0849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66FA4936-E95B-492F-8423-AEE40B084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9990FCA-EEE4-417B-B229-25D6479AF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760836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9990FCA-EEE4-417B-B229-25D6479AF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760836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01AA8C5-AFDE-4E08-B599-8F9C81CDA6F6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7347F8-056E-4F4B-8696-7263B953D553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93D94CA-5C47-42DC-A230-2CF830BC821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3A7589-8715-4F46-8239-E57806979A5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2809F4-903E-4E84-B827-376EA3C56CC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69570B4-D928-40E3-A914-8F20CCA797E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6D7A44-D979-48CA-931D-F3CBEAF4975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70145162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58E8C2A-2AEA-4CFF-8550-2E3F02D3209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BB7CC-1FDF-4C7D-9558-B8BDB37C218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F5E51-5C7B-457D-B71C-31D860F3CCA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9C591738-C1E5-4EC9-9034-C54BF437DF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9C591738-C1E5-4EC9-9034-C54BF437D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8F2CBB1-50FC-4D88-B359-135F941E9E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874405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8F2CBB1-50FC-4D88-B359-135F941E9E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874405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A1A245B-938D-4B08-B550-CB07A304D77D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C06A6E-5351-446B-83B5-990C9A04666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A41BFC-3E6C-49E4-B9DA-8AA6EDCA4B8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74D5AB-988F-4E17-8C6A-B3FB4F669D2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C8DD91-FCEB-46A3-8F9C-B3494E4501CB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6C76D1-34A3-4DFE-B993-D89BD4CE72E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F81472-A258-4FC1-96D4-9D74901890F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17969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95A5050-02A1-4DA9-B9FD-F9376753CDD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F5E51-5C7B-457D-B71C-31D860F3CCA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2D343A64-F49E-409D-81D2-3C2FCF5E6E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2D343A64-F49E-409D-81D2-3C2FCF5E6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89BA831-17DD-40E6-8D1E-58613FF1F4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0844077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89BA831-17DD-40E6-8D1E-58613FF1F4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0844077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02FFA0-B62A-4184-9F47-8A11ADB3E0F5}"/>
              </a:ext>
            </a:extLst>
          </p:cNvPr>
          <p:cNvCxnSpPr>
            <a:cxnSpLocks/>
          </p:cNvCxnSpPr>
          <p:nvPr/>
        </p:nvCxnSpPr>
        <p:spPr>
          <a:xfrm flipV="1">
            <a:off x="9998075" y="245681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AD7D6D-C1DD-4382-A701-D060DB8EC0AA}"/>
              </a:ext>
            </a:extLst>
          </p:cNvPr>
          <p:cNvCxnSpPr>
            <a:cxnSpLocks/>
          </p:cNvCxnSpPr>
          <p:nvPr/>
        </p:nvCxnSpPr>
        <p:spPr>
          <a:xfrm>
            <a:off x="9998075" y="245681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E0B03B-B5FF-4CDC-ABBC-BECE7132B089}"/>
              </a:ext>
            </a:extLst>
          </p:cNvPr>
          <p:cNvCxnSpPr>
            <a:cxnSpLocks/>
          </p:cNvCxnSpPr>
          <p:nvPr/>
        </p:nvCxnSpPr>
        <p:spPr>
          <a:xfrm flipV="1">
            <a:off x="9998079" y="2771143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C1BFF8-6304-494E-9235-38F96D4E8184}"/>
              </a:ext>
            </a:extLst>
          </p:cNvPr>
          <p:cNvCxnSpPr>
            <a:cxnSpLocks/>
          </p:cNvCxnSpPr>
          <p:nvPr/>
        </p:nvCxnSpPr>
        <p:spPr>
          <a:xfrm>
            <a:off x="9998079" y="2771143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2B738BF-F013-4535-A077-9A7099F39B0A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4B552F-6252-4582-A1BF-7CB454CD1882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A0F375-AD3D-417B-BCE4-E9BE4027753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7E5AB9-ED97-4FC0-8394-FB8FC0933F1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75DBE6-13B2-4FCA-B406-21E95A808104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5B044F-1281-4591-9711-3E4E500F8D8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B772AD-37EE-4140-A69F-E011F03071F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7504267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1AECA3-7D15-4E7B-BF99-E578ED4310F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C90C82-5183-42FE-B551-F45A8CB0BBA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8E850B8C-3469-4D58-A8E5-9C38ED11B1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8E850B8C-3469-4D58-A8E5-9C38ED11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706D0BC-8CF8-4111-8606-BD77CC7757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88742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706D0BC-8CF8-4111-8606-BD77CC7757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88742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9B3544-57AE-49B6-A013-6A6CD0249244}"/>
                  </a:ext>
                </a:extLst>
              </p:cNvPr>
              <p:cNvSpPr txBox="1"/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EAX = 324 ≠ 324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true </a:t>
                </a:r>
              </a:p>
              <a:p>
                <a:r>
                  <a:rPr lang="en-US" sz="1400" dirty="0"/>
                  <a:t>EBX = </a:t>
                </a:r>
                <a:r>
                  <a:rPr lang="es-ES" sz="1400" dirty="0"/>
                  <a:t>output </a:t>
                </a:r>
                <a:r>
                  <a:rPr lang="es-ES" sz="1400" dirty="0" err="1"/>
                  <a:t>fd</a:t>
                </a:r>
                <a:r>
                  <a:rPr lang="es-ES" sz="1400" dirty="0"/>
                  <a:t> (</a:t>
                </a:r>
                <a:r>
                  <a:rPr lang="es-ES" sz="1400" dirty="0" err="1"/>
                  <a:t>screen</a:t>
                </a:r>
                <a:r>
                  <a:rPr lang="es-ES" sz="1400" dirty="0"/>
                  <a:t>)</a:t>
                </a:r>
                <a:endParaRPr lang="en-US" sz="1400" dirty="0"/>
              </a:p>
              <a:p>
                <a:r>
                  <a:rPr lang="en-US" sz="1400" dirty="0"/>
                  <a:t>ECX = record</a:t>
                </a:r>
              </a:p>
              <a:p>
                <a:r>
                  <a:rPr lang="en-US" sz="1400" dirty="0"/>
                  <a:t>EDX = 324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return address</a:t>
                </a:r>
              </a:p>
              <a:p>
                <a:r>
                  <a:rPr lang="en-US" sz="1400" dirty="0"/>
                  <a:t>AL = Ø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9B3544-57AE-49B6-A013-6A6CD024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blipFill>
                <a:blip r:embed="rId7"/>
                <a:stretch>
                  <a:fillRect l="-775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7B1C738-DA42-4936-8217-595FDAFC119E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8105F9-D8F7-40B2-A5EF-348AA8D48A29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CD0D3B-7A10-4DC2-A5D3-33B351A6DEE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DF6F3C-1FBD-4672-9663-0023AD793E5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B1C418-C32C-49D6-8041-AB5716113FE5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DF3713F-2FE3-4D35-85D5-3525A401538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6830F1-B1A7-40D3-9E16-44510E1EFFF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578715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C15E88-8E62-40B7-83D9-9129852D904B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B94B7B-1241-433A-86A2-DA5764C7A00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E655F4F1-D687-4D53-85F1-CB2BD7A454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E655F4F1-D687-4D53-85F1-CB2BD7A4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B170428-6D2A-4977-9BA6-8CC9F4B078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B170428-6D2A-4977-9BA6-8CC9F4B078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79D334A-0946-4282-B8D0-6744AA7133E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1CFD73-6E9C-4E3E-9C54-FBFA43FF851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F5643F-8A81-49DD-B7A2-0CE83634F77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22CFDF-988F-4DBA-BB79-7863A47BC19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45F63F-B7B3-48A1-855C-7870BE20490A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ABDEA7-A820-40F4-B5E6-F31003CC776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6DB3F3-7C1B-4B5F-8D77-4692D146C0C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847864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32CA89-6F52-49E0-8EDE-A514E253B50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262FB557-A557-434F-9E22-A7FC10DB4A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			  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exit</a:t>
                </a: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262FB557-A557-434F-9E22-A7FC10DB4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32739B5-D0A0-4719-957E-28E8F8646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32739B5-D0A0-4719-957E-28E8F8646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5DA8D462-61EA-4676-9777-4BC885B382D9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4882-11FA-407E-A622-E71EC446C84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7C63B5-F1FC-4582-A6B9-A7148E968E6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FAFD2F-731A-4C53-8D9B-41259CDC51A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96092A-D595-4F80-85E3-450C827C459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798D-0C88-4C88-97F6-52BF3593A075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47CE3E-A0D3-475F-B2B4-63169B20E9F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79DA35-320F-4D54-9B99-160106C836E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97776679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AC98976-E27F-40AC-BDB5-8C1A0813823A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CAD0CB-518A-4042-8404-A32DEEF56F5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			  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exit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8CD098B-7B3D-4040-A483-0EADB8FCF5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8CD098B-7B3D-4040-A483-0EADB8FCF5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7360496-90FA-4B87-A728-0208FFF75247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5EC8F-3589-4DA8-B2F6-CAC9024DAE50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F70F05-6415-4BB7-938B-C9E08052665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A395EE-CFAD-4261-B00E-9DB76B8ABC6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9C7426-5B71-41CD-A1E6-AAECC716644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3CC37B-CB69-4396-894D-4C0B0C7F0DC5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CE1147-D504-4A43-AFC0-A9DCA4B2A3F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4C3BA7-9F53-4ABD-B234-2B990CC48A4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2063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C79F6D-6EBC-44AE-8D78-6B42778FCB6B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723CB8-8B53-4F60-8EE2-6D68D884D01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			  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exit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9496E20-2BCE-4731-B169-1400EC7B9D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9496E20-2BCE-4731-B169-1400EC7B9D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881750A-AD40-4142-B9FA-6EB7DF727514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0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0CE1CF-01E4-4406-8C41-DA52449F217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5BA4F1-CB04-49A6-B3F4-3DBE309C851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5A71CA-EE60-4581-8A3F-338E3417768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41BC3F-FF68-42ED-8C00-B853B1B5F98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27ACDD-7CF9-453F-A796-4FCBC1074C3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C87F45-DC7D-44E7-A806-3F5AB82DA5C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3512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5079009"/>
            <a:ext cx="233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F1CC61-BA88-43D0-8526-1F7C942EB1EE}"/>
              </a:ext>
            </a:extLst>
          </p:cNvPr>
          <p:cNvGrpSpPr/>
          <p:nvPr/>
        </p:nvGrpSpPr>
        <p:grpSpPr>
          <a:xfrm>
            <a:off x="9944122" y="5433606"/>
            <a:ext cx="342878" cy="630990"/>
            <a:chOff x="7153674" y="-525576"/>
            <a:chExt cx="342878" cy="63099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32D9946-B4B7-4CF8-B3CB-6D022DE64142}"/>
                </a:ext>
              </a:extLst>
            </p:cNvPr>
            <p:cNvGrpSpPr/>
            <p:nvPr/>
          </p:nvGrpSpPr>
          <p:grpSpPr>
            <a:xfrm>
              <a:off x="7172724" y="-525576"/>
              <a:ext cx="267249" cy="630990"/>
              <a:chOff x="3733800" y="-617906"/>
              <a:chExt cx="267249" cy="63099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AB10CF-AA4B-4BF5-A666-E63D80E85AD5}"/>
                  </a:ext>
                </a:extLst>
              </p:cNvPr>
              <p:cNvSpPr txBox="1"/>
              <p:nvPr/>
            </p:nvSpPr>
            <p:spPr>
              <a:xfrm>
                <a:off x="3741737" y="-217748"/>
                <a:ext cx="2593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0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D830237-EB18-4837-B17B-5595BE0EC7EF}"/>
                  </a:ext>
                </a:extLst>
              </p:cNvPr>
              <p:cNvSpPr/>
              <p:nvPr/>
            </p:nvSpPr>
            <p:spPr>
              <a:xfrm>
                <a:off x="3733800" y="-617906"/>
                <a:ext cx="248200" cy="418055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8FA90A-64E2-49DB-AF12-CB02E03A591B}"/>
                </a:ext>
              </a:extLst>
            </p:cNvPr>
            <p:cNvSpPr txBox="1"/>
            <p:nvPr/>
          </p:nvSpPr>
          <p:spPr>
            <a:xfrm>
              <a:off x="7153674" y="-404818"/>
              <a:ext cx="3428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002060"/>
                  </a:solidFill>
                </a:rPr>
                <a:t>45</a:t>
              </a:r>
              <a:endParaRPr lang="en-US" sz="900" dirty="0">
                <a:solidFill>
                  <a:srgbClr val="002060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871FC24-51AC-4175-9EEA-2FD4A1DAE5E9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long is already 4 bytes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C4DF319-E949-4460-9EA2-398BB86DA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571424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BartlettØ00…000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4242 S Prairie\nTulsa, OK 55555Ø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3564C286-02D8-4A1C-8583-D8B598CA1F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3564C286-02D8-4A1C-8583-D8B598CA1F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1394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FDA7EA2-79B4-4EC8-8632-94EBE93F91C0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5A3473-4D81-4B7F-AE60-E600A688668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			  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exit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94AA88F-BDA2-4308-8E66-738A8451C2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94AA88F-BDA2-4308-8E66-738A8451C2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44E4711-D6A1-4F46-8584-EC40929BA756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0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73619-3688-431D-9AE5-4DF52CC68A46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AC7C49-BD96-49A9-8B6D-CF428325AC6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3412D0-CC58-4781-90B9-ED14EB710AC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D889EC-6BB0-4727-892A-AA0FE355605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4E86AB-EF2D-4B84-9711-86226DF4917E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8D6852-7E9B-4FB8-97D4-B87631D8A53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1A52F1-CED2-4A34-AAB3-539035FF986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9930771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4654EC-5619-4B79-BC1E-6CD628863331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D87880-3D9D-413D-B276-EB5BA211153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			  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exit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16F6D3F8-CFB1-404F-8E39-67841B67F9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16F6D3F8-CFB1-404F-8E39-67841B67F9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B35D371-E928-4435-8013-C700564DF8D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/>
              <a:t>EBX = 0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710D0-C7FC-4E1D-BF12-63AB4DD0C78D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5BA732-62B2-4243-B1BC-5D4638F2608B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DB5A95-BD72-4C74-A41A-E1B3A33B6A1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E66173-99B9-4269-976C-611768445B3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FEC7F2-9B75-4E35-9870-F013B630E169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CC8CE4-FEB7-4131-B603-07B82D7C701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CF8CB5-F81B-4875-ABC9-B7DBEBE4A4D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830204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B0376B6-2115-4813-8973-97EC59539CA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0B9B90-371B-4C07-800C-FE70A713517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D06CA5-5FE9-40E3-B14E-1B57BE36621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EE8582-1FC4-4DD5-8CC4-C28056F1CB5E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BD933D-462B-401A-AF7F-650AB7D0180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943ED9-AB63-4BFF-84E5-6441000F5A6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</a:p>
            <a:p>
              <a:r>
                <a:rPr lang="es-ES" sz="800" dirty="0"/>
                <a:t>M</a:t>
              </a:r>
              <a:r>
                <a:rPr lang="en-US" sz="800" dirty="0" err="1"/>
                <a:t>arylin</a:t>
              </a:r>
              <a:r>
                <a:rPr lang="en-US" sz="800" dirty="0"/>
                <a:t>\n</a:t>
              </a:r>
            </a:p>
            <a:p>
              <a:r>
                <a:rPr lang="es-ES" sz="800" dirty="0"/>
                <a:t>D</a:t>
              </a:r>
              <a:r>
                <a:rPr lang="en-US" sz="800" dirty="0" err="1"/>
                <a:t>errick</a:t>
              </a:r>
              <a:r>
                <a:rPr lang="en-US" sz="800" dirty="0"/>
                <a:t>\n</a:t>
              </a:r>
              <a:endParaRPr lang="en-US" sz="1050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DA2B32C-8CC3-4C83-80B5-0760AD20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r>
              <a:rPr lang="en-US" sz="2400" dirty="0">
                <a:solidFill>
                  <a:schemeClr val="tx1"/>
                </a:solidFill>
              </a:rPr>
              <a:t>: Answer</a:t>
            </a:r>
            <a:endParaRPr lang="en-US" sz="4267" dirty="0">
              <a:solidFill>
                <a:srgbClr val="0070C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937BCE-FB85-48E2-A2FA-A7850BFCC520}"/>
              </a:ext>
            </a:extLst>
          </p:cNvPr>
          <p:cNvCxnSpPr>
            <a:cxnSpLocks/>
          </p:cNvCxnSpPr>
          <p:nvPr/>
        </p:nvCxnSpPr>
        <p:spPr>
          <a:xfrm flipH="1">
            <a:off x="3669537" y="916695"/>
            <a:ext cx="2721410" cy="2303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26E517-E465-4676-9C38-DF4B1A0C0CC9}"/>
              </a:ext>
            </a:extLst>
          </p:cNvPr>
          <p:cNvCxnSpPr>
            <a:cxnSpLocks/>
          </p:cNvCxnSpPr>
          <p:nvPr/>
        </p:nvCxnSpPr>
        <p:spPr>
          <a:xfrm flipH="1">
            <a:off x="6954796" y="2169722"/>
            <a:ext cx="1038324" cy="4032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158FA4-C6E0-41D1-B919-AC70AF14BB98}"/>
              </a:ext>
            </a:extLst>
          </p:cNvPr>
          <p:cNvCxnSpPr>
            <a:cxnSpLocks/>
          </p:cNvCxnSpPr>
          <p:nvPr/>
        </p:nvCxnSpPr>
        <p:spPr>
          <a:xfrm flipH="1">
            <a:off x="6968111" y="948545"/>
            <a:ext cx="994071" cy="2271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C808EEE-8715-4F0C-BF0B-C92039F1ABF4}"/>
              </a:ext>
            </a:extLst>
          </p:cNvPr>
          <p:cNvCxnSpPr>
            <a:cxnSpLocks/>
          </p:cNvCxnSpPr>
          <p:nvPr/>
        </p:nvCxnSpPr>
        <p:spPr>
          <a:xfrm flipH="1">
            <a:off x="3701534" y="2137872"/>
            <a:ext cx="2702728" cy="4064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BC08B5-DA2A-4F8A-A54D-ADCB26F80F71}"/>
              </a:ext>
            </a:extLst>
          </p:cNvPr>
          <p:cNvGrpSpPr/>
          <p:nvPr/>
        </p:nvGrpSpPr>
        <p:grpSpPr>
          <a:xfrm>
            <a:off x="3649236" y="3225699"/>
            <a:ext cx="3635996" cy="2976693"/>
            <a:chOff x="5305566" y="942838"/>
            <a:chExt cx="1756423" cy="122117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8C4168-1DD0-4672-8534-DDDE6217A26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2800" dirty="0" err="1">
                  <a:solidFill>
                    <a:schemeClr val="tx1"/>
                  </a:solidFill>
                </a:rPr>
                <a:t>screen</a:t>
              </a:r>
              <a:endParaRPr lang="es-ES" sz="280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4D6C69-73AB-4E9E-A70A-0971F967D5FF}"/>
                </a:ext>
              </a:extLst>
            </p:cNvPr>
            <p:cNvSpPr txBox="1"/>
            <p:nvPr/>
          </p:nvSpPr>
          <p:spPr>
            <a:xfrm>
              <a:off x="5330830" y="1111830"/>
              <a:ext cx="1731159" cy="593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2400" dirty="0"/>
                <a:t>Frederick</a:t>
              </a:r>
            </a:p>
            <a:p>
              <a:r>
                <a:rPr lang="es-ES" sz="2400" dirty="0"/>
                <a:t>M</a:t>
              </a:r>
              <a:r>
                <a:rPr lang="en-US" sz="2400" dirty="0" err="1"/>
                <a:t>arylin</a:t>
              </a:r>
              <a:endParaRPr lang="en-US" sz="2400" dirty="0"/>
            </a:p>
            <a:p>
              <a:r>
                <a:rPr lang="es-ES" sz="2400" dirty="0"/>
                <a:t>D</a:t>
              </a:r>
              <a:r>
                <a:rPr lang="en-US" sz="2400" dirty="0" err="1"/>
                <a:t>errick</a:t>
              </a:r>
              <a:endParaRPr lang="en-US" sz="3600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3D9C1-6F9F-427A-B0EF-C800CEA03889}"/>
              </a:ext>
            </a:extLst>
          </p:cNvPr>
          <p:cNvSpPr/>
          <p:nvPr/>
        </p:nvSpPr>
        <p:spPr>
          <a:xfrm>
            <a:off x="5303708" y="4195935"/>
            <a:ext cx="739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F08FC-2F52-4CB6-BD57-ADD99ACFD33D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0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</p:spTree>
    <p:extLst>
      <p:ext uri="{BB962C8B-B14F-4D97-AF65-F5344CB8AC3E}">
        <p14:creationId xmlns:p14="http://schemas.microsoft.com/office/powerpoint/2010/main" val="87265514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DA2B32C-8CC3-4C83-80B5-0760AD20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r>
              <a:rPr lang="en-US" sz="2400" dirty="0">
                <a:solidFill>
                  <a:schemeClr val="tx1"/>
                </a:solidFill>
              </a:rPr>
              <a:t>: Answer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3BEEC-7957-43CE-829F-89089A47E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1638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DA2B32C-8CC3-4C83-80B5-0760AD20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r>
              <a:rPr lang="en-US" sz="2400" dirty="0">
                <a:solidFill>
                  <a:schemeClr val="tx1"/>
                </a:solidFill>
              </a:rPr>
              <a:t>: Answer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2B25B-D438-4505-8A1E-3E42A0B9B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2106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DA2B32C-8CC3-4C83-80B5-0760AD20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r>
              <a:rPr lang="en-US" sz="2400" dirty="0">
                <a:solidFill>
                  <a:schemeClr val="tx1"/>
                </a:solidFill>
              </a:rPr>
              <a:t>: Answer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79294-FE89-444E-8B16-44D2B2B3C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5367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8E590-4F8F-4F7D-8DFC-C7BE9DF5DAB8}"/>
              </a:ext>
            </a:extLst>
          </p:cNvPr>
          <p:cNvSpPr/>
          <p:nvPr/>
        </p:nvSpPr>
        <p:spPr>
          <a:xfrm>
            <a:off x="690257" y="4378522"/>
            <a:ext cx="11080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To modify the records, </a:t>
            </a:r>
            <a:r>
              <a:rPr lang="en-US" dirty="0">
                <a:latin typeface="Times New Roman" panose="02020603050405020304" pitchFamily="18" charset="0"/>
              </a:rPr>
              <a:t>for example, the age, we will open the input file and write the modified record into the output file.</a:t>
            </a:r>
          </a:p>
        </p:txBody>
      </p:sp>
    </p:spTree>
    <p:extLst>
      <p:ext uri="{BB962C8B-B14F-4D97-AF65-F5344CB8AC3E}">
        <p14:creationId xmlns:p14="http://schemas.microsoft.com/office/powerpoint/2010/main" val="280485022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</a:t>
            </a:r>
            <a:r>
              <a:rPr lang="en-US" sz="800" dirty="0">
                <a:solidFill>
                  <a:srgbClr val="0070C0"/>
                </a:solidFill>
              </a:rPr>
              <a:t>45</a:t>
            </a:r>
            <a:r>
              <a:rPr lang="en-US" sz="800" dirty="0"/>
              <a:t>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8E590-4F8F-4F7D-8DFC-C7BE9DF5DAB8}"/>
              </a:ext>
            </a:extLst>
          </p:cNvPr>
          <p:cNvSpPr/>
          <p:nvPr/>
        </p:nvSpPr>
        <p:spPr>
          <a:xfrm>
            <a:off x="690257" y="4378522"/>
            <a:ext cx="11080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</a:rPr>
              <a:t>To modify the records, for example,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the age</a:t>
            </a:r>
            <a:r>
              <a:rPr lang="en-US" dirty="0">
                <a:latin typeface="Times New Roman" panose="02020603050405020304" pitchFamily="18" charset="0"/>
              </a:rPr>
              <a:t>, we will open the input file and write the modified record into the output file.</a:t>
            </a:r>
          </a:p>
        </p:txBody>
      </p:sp>
    </p:spTree>
    <p:extLst>
      <p:ext uri="{BB962C8B-B14F-4D97-AF65-F5344CB8AC3E}">
        <p14:creationId xmlns:p14="http://schemas.microsoft.com/office/powerpoint/2010/main" val="394998226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>
                <a:solidFill>
                  <a:srgbClr val="0070C0"/>
                </a:solidFill>
              </a:rPr>
              <a:t>test.dat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</a:t>
            </a:r>
            <a:r>
              <a:rPr lang="en-US" sz="800" dirty="0">
                <a:solidFill>
                  <a:srgbClr val="0070C0"/>
                </a:solidFill>
              </a:rPr>
              <a:t>45</a:t>
            </a:r>
            <a:r>
              <a:rPr lang="en-US" sz="800" dirty="0"/>
              <a:t>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8E590-4F8F-4F7D-8DFC-C7BE9DF5DAB8}"/>
              </a:ext>
            </a:extLst>
          </p:cNvPr>
          <p:cNvSpPr/>
          <p:nvPr/>
        </p:nvSpPr>
        <p:spPr>
          <a:xfrm>
            <a:off x="690257" y="4378522"/>
            <a:ext cx="11080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</a:rPr>
              <a:t>To modify the records, for example, the age, we will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open the input </a:t>
            </a:r>
            <a:r>
              <a:rPr lang="en-US" dirty="0">
                <a:latin typeface="Times New Roman" panose="02020603050405020304" pitchFamily="18" charset="0"/>
              </a:rPr>
              <a:t>file and write the modified record into the output file.</a:t>
            </a:r>
          </a:p>
        </p:txBody>
      </p:sp>
    </p:spTree>
    <p:extLst>
      <p:ext uri="{BB962C8B-B14F-4D97-AF65-F5344CB8AC3E}">
        <p14:creationId xmlns:p14="http://schemas.microsoft.com/office/powerpoint/2010/main" val="233208220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</a:t>
            </a:r>
            <a:r>
              <a:rPr lang="en-US" sz="800" dirty="0">
                <a:solidFill>
                  <a:srgbClr val="0070C0"/>
                </a:solidFill>
              </a:rPr>
              <a:t>45</a:t>
            </a:r>
            <a:r>
              <a:rPr lang="en-US" sz="800" dirty="0"/>
              <a:t>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8E590-4F8F-4F7D-8DFC-C7BE9DF5DAB8}"/>
              </a:ext>
            </a:extLst>
          </p:cNvPr>
          <p:cNvSpPr/>
          <p:nvPr/>
        </p:nvSpPr>
        <p:spPr>
          <a:xfrm>
            <a:off x="690257" y="4378522"/>
            <a:ext cx="11080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</a:rPr>
              <a:t>To modify the records, for example, the age, we will open the input file and write the modified record into the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output file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0ACE5-C975-4C78-846B-7EF1D002C3EC}"/>
              </a:ext>
            </a:extLst>
          </p:cNvPr>
          <p:cNvSpPr/>
          <p:nvPr/>
        </p:nvSpPr>
        <p:spPr>
          <a:xfrm>
            <a:off x="8201166" y="1594244"/>
            <a:ext cx="1603233" cy="20109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>
                <a:solidFill>
                  <a:srgbClr val="0070C0"/>
                </a:solidFill>
              </a:rPr>
              <a:t>testout.dat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EBA97-5246-4142-815E-00D40265FC45}"/>
              </a:ext>
            </a:extLst>
          </p:cNvPr>
          <p:cNvSpPr txBox="1"/>
          <p:nvPr/>
        </p:nvSpPr>
        <p:spPr>
          <a:xfrm>
            <a:off x="8143090" y="1763236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</a:t>
            </a:r>
            <a:r>
              <a:rPr lang="en-US" sz="800" dirty="0">
                <a:solidFill>
                  <a:srgbClr val="0070C0"/>
                </a:solidFill>
              </a:rPr>
              <a:t>46</a:t>
            </a:r>
            <a:r>
              <a:rPr lang="en-US" sz="800" dirty="0"/>
              <a:t>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90D1836A-F576-4387-A390-94B775708849}"/>
              </a:ext>
            </a:extLst>
          </p:cNvPr>
          <p:cNvSpPr/>
          <p:nvPr/>
        </p:nvSpPr>
        <p:spPr>
          <a:xfrm rot="1759501">
            <a:off x="7188200" y="1964267"/>
            <a:ext cx="736600" cy="3556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1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count-chars.s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39632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1821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record2: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MarilynØ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32 #Padding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TaylorØ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33 #Padding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"2224 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Johannan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nChicago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IL 12345Ø"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203 #Padding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29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32BBA02-75E3-47CB-8ADC-547513A2E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261799"/>
              </p:ext>
            </p:extLst>
          </p:nvPr>
        </p:nvGraphicFramePr>
        <p:xfrm>
          <a:off x="3168305" y="985136"/>
          <a:ext cx="8867144" cy="125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BartlettØ00…000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4242 S Prairie\nTulsa, OK 55555Ø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MarilynØ000…000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TaylorØ0000…000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2224 S </a:t>
                      </a:r>
                      <a:r>
                        <a:rPr lang="en-US" sz="1400" dirty="0" err="1">
                          <a:solidFill>
                            <a:srgbClr val="0070C0"/>
                          </a:solidFill>
                        </a:rPr>
                        <a:t>Johannan</a:t>
                      </a: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 St\</a:t>
                      </a:r>
                      <a:r>
                        <a:rPr lang="en-US" sz="1400" dirty="0" err="1">
                          <a:solidFill>
                            <a:srgbClr val="0070C0"/>
                          </a:solidFill>
                        </a:rPr>
                        <a:t>nChicago</a:t>
                      </a: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, IL 12345Ø00…000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93408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C95F22A0-F83E-46A1-B12A-1429AC3D89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C95F22A0-F83E-46A1-B12A-1429AC3D8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7138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</a:t>
            </a:r>
            <a:r>
              <a:rPr lang="en-US" sz="2400" dirty="0"/>
              <a:t>add-</a:t>
            </a:r>
            <a:r>
              <a:rPr lang="en-US" sz="2400" dirty="0" err="1"/>
              <a:t>year.s</a:t>
            </a:r>
            <a:endParaRPr lang="en-US" sz="4267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554355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testout.datØ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offsets of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D6C52B-4780-4AA9-9365-A8C3B7D6968A}"/>
              </a:ext>
            </a:extLst>
          </p:cNvPr>
          <p:cNvSpPr/>
          <p:nvPr/>
        </p:nvSpPr>
        <p:spPr>
          <a:xfrm>
            <a:off x="6498626" y="1411919"/>
            <a:ext cx="39407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Read records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56743165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E97BC5-401F-45CB-86D5-1D349640A1F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5E8E0-6D6F-475D-B634-A6AD6084E843}"/>
              </a:ext>
            </a:extLst>
          </p:cNvPr>
          <p:cNvSpPr/>
          <p:nvPr/>
        </p:nvSpPr>
        <p:spPr>
          <a:xfrm>
            <a:off x="9901318" y="181275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./add-year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130A893-0EC5-4EA8-803B-F94024085B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6675471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130A893-0EC5-4EA8-803B-F94024085B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6675471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6522" r="-152326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935506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C3ABF7-4D6D-4FAA-AE1B-81B549B1769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05AC346-0D02-42B4-9869-90D7C808C0BD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D2F668-99B7-4F90-A4DE-9A79E2C3C536}"/>
              </a:ext>
            </a:extLst>
          </p:cNvPr>
          <p:cNvSpPr/>
          <p:nvPr/>
        </p:nvSpPr>
        <p:spPr>
          <a:xfrm>
            <a:off x="9901318" y="181275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./add-year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A7D2AD9-C003-44FB-82DB-9650045066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077572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A7D2AD9-C003-44FB-82DB-9650045066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077572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6522" r="-152326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2608578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0A15FE-2F81-4257-BF42-B79FA257DE8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A260F7-2914-4781-9FA2-3779C7ABF448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5F2029-8DA7-4AAE-8EE1-E4B8233B7A8C}"/>
              </a:ext>
            </a:extLst>
          </p:cNvPr>
          <p:cNvSpPr/>
          <p:nvPr/>
        </p:nvSpPr>
        <p:spPr>
          <a:xfrm>
            <a:off x="9901318" y="181275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./add-year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73ECBC-6FF0-478E-87ED-3E2C649C59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5157410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73ECBC-6FF0-478E-87ED-3E2C649C59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5157410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6522" r="-152326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734792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D47E73-3753-449F-B118-E8260AC9660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7F3E331-103D-45CB-808E-5B051BE99383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8F30747-6567-463D-956E-56771BF7C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3885101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8F30747-6567-463D-956E-56771BF7C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3885101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0284112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C8CAB6A-7F96-4ABB-84C4-C6F8E2A1111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9162E-2EAB-44B4-BB1F-0CCAE24517B9}"/>
              </a:ext>
            </a:extLst>
          </p:cNvPr>
          <p:cNvSpPr txBox="1"/>
          <p:nvPr/>
        </p:nvSpPr>
        <p:spPr>
          <a:xfrm>
            <a:off x="9508203" y="4472421"/>
            <a:ext cx="23591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67A7BF-5D76-4A13-886C-A8BE346205D6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10257-4FC1-49D7-9548-73797CB88E8B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F6572B2-0908-41F8-810A-88BF15E981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968680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F6572B2-0908-41F8-810A-88BF15E981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968680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22775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E5AE00-7511-4CDB-9987-C119C137A60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A426D-30BF-430E-869C-E0F28653F632}"/>
              </a:ext>
            </a:extLst>
          </p:cNvPr>
          <p:cNvSpPr txBox="1"/>
          <p:nvPr/>
        </p:nvSpPr>
        <p:spPr>
          <a:xfrm>
            <a:off x="9508203" y="4472421"/>
            <a:ext cx="23591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8AC42-0A39-4559-A8C0-F862D248ED9C}"/>
              </a:ext>
            </a:extLst>
          </p:cNvPr>
          <p:cNvSpPr/>
          <p:nvPr/>
        </p:nvSpPr>
        <p:spPr>
          <a:xfrm>
            <a:off x="9424701" y="4074699"/>
            <a:ext cx="2319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BCDC900-7A90-463D-8285-C367896A480E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8B7491ED-5FE7-4A91-8756-2B60A54A32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7547489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8B7491ED-5FE7-4A91-8756-2B60A54A32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7547489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9A1852D-EF53-47CE-8818-DFDE11C4DD8C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8699F4-4195-4E0A-A122-A9A597A9399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(input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F32386-0792-4DD6-A7F7-98CD9C1BA04E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09832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A0EB635E-4C4C-4B8C-BC79-2C719178793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489B35-173D-4DE7-BC8A-9555DD244C8E}"/>
              </a:ext>
            </a:extLst>
          </p:cNvPr>
          <p:cNvSpPr txBox="1"/>
          <p:nvPr/>
        </p:nvSpPr>
        <p:spPr>
          <a:xfrm>
            <a:off x="9508203" y="4472421"/>
            <a:ext cx="2359141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ECX = 0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370AE-A875-4898-9E1E-F2769C18D3EB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7D7B868-0388-490D-BC70-7FB0535CC5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411086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7D7B868-0388-490D-BC70-7FB0535CC5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411086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5A437B2-5A81-4868-BE4E-35C89EEFC343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3ED0A3-DD6B-422A-AEAD-422C3ACF8B4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(input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C28AFA-F17A-42CD-A543-6754FBDC0695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3992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7780BBB-C56E-4723-80B3-9AF1555D9BF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674F0-771F-4F7B-AF52-DF283F2E8A6C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EDX = 0666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920C-32C7-4FE0-B537-0408F2C07E15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52B4BDB4-6C61-45CC-92B9-CA9CDD67DF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411086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52B4BDB4-6C61-45CC-92B9-CA9CDD67DF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411086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CC1BF36-0CFE-400E-9A52-A79FDFEEA500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3BFA2F-A8EB-496D-AAD9-B764A7E096E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(input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46B01D-489A-45E7-A641-E8F4E0E8D6EF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88050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E40D613-8624-4D43-B99B-BBDFCA9CFE8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3865E2-C039-4ABF-86EF-21788BA03B05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1554CC-8447-446C-9432-AFA101B8D785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0F2CC6-0582-4265-8252-78F97FCFB3D7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1A4CD9-F850-428E-A0CF-62D21CD8173A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36C7A4-FBB4-4288-B560-3049E606287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DA28E5-3884-421E-8E14-7271E948B81C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/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accent3"/>
                  </a:solidFill>
                </a:rPr>
                <a:t>4242 S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Prai</a:t>
              </a:r>
              <a:r>
                <a:rPr lang="en-US" sz="400" dirty="0" err="1">
                  <a:solidFill>
                    <a:schemeClr val="accent3"/>
                  </a:solidFill>
                </a:rPr>
                <a:t>ri</a:t>
              </a:r>
              <a:endParaRPr lang="en-US" sz="400" dirty="0">
                <a:solidFill>
                  <a:schemeClr val="accent3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e\</a:t>
              </a:r>
              <a:r>
                <a:rPr lang="pl-PL" sz="400" dirty="0">
                  <a:solidFill>
                    <a:schemeClr val="accent3"/>
                  </a:solidFill>
                </a:rPr>
                <a:t>nTulsa, OK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55555Ø00000000</a:t>
              </a:r>
              <a:r>
                <a:rPr lang="en-US" sz="400" dirty="0">
                  <a:solidFill>
                    <a:schemeClr val="accent3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accent3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6285EE57-EC8D-4F74-AFB4-630B7746F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04371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6285EE57-EC8D-4F74-AFB4-630B7746F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04371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87217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1821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record3: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32 #Padding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McIntireØ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#Padding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"500 W Oakland\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nSan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Diego, CA 54321Ø"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206 #Padding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36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1394AB-BF08-43A7-8A53-C460D5F5D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45227"/>
              </p:ext>
            </p:extLst>
          </p:nvPr>
        </p:nvGraphicFramePr>
        <p:xfrm>
          <a:off x="3168305" y="985136"/>
          <a:ext cx="8867144" cy="1630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BartlettØ00…000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4242 S Prairie\nTulsa, OK 55555Ø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MarilynØ000…000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TaylorØ0000…000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2224 S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Johannan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St\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nChicago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IL 12345Ø00…000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934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DerrickØ000…000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McIntireØ00…000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sz="1400" dirty="0">
                          <a:solidFill>
                            <a:srgbClr val="0070C0"/>
                          </a:solidFill>
                        </a:rPr>
                        <a:t>500 W Oakland\nSan Diego, CA 54321Ø0</a:t>
                      </a: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006595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EEB0AD13-CF4A-43FD-8A4A-2FC90042B1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EEB0AD13-CF4A-43FD-8A4A-2FC90042B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01782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783E10B-1ECB-4660-9140-00966DDC66F9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45EA4D-D7AE-4775-805A-879E3A0E934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732633-CE3D-4C31-8886-A306308AB5A1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BC22D6-76BD-4B01-9679-E78AAAE392E9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B7ECB688-105C-401F-AE3D-FABC03988A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04371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B7ECB688-105C-401F-AE3D-FABC03988A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04371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2E25A51-1B99-4B09-8C4E-1BC8BE7443C3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76D0E9-E734-4AEA-B2ED-76F8230180B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C59A42-A7EE-476F-8AA3-2A86B1189051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/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accent3"/>
                  </a:solidFill>
                </a:rPr>
                <a:t>4242 S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Prai</a:t>
              </a:r>
              <a:r>
                <a:rPr lang="en-US" sz="400" dirty="0" err="1">
                  <a:solidFill>
                    <a:schemeClr val="accent3"/>
                  </a:solidFill>
                </a:rPr>
                <a:t>ri</a:t>
              </a:r>
              <a:endParaRPr lang="en-US" sz="400" dirty="0">
                <a:solidFill>
                  <a:schemeClr val="accent3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e\</a:t>
              </a:r>
              <a:r>
                <a:rPr lang="pl-PL" sz="400" dirty="0">
                  <a:solidFill>
                    <a:schemeClr val="accent3"/>
                  </a:solidFill>
                </a:rPr>
                <a:t>nTulsa, OK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55555Ø00000000</a:t>
              </a:r>
              <a:r>
                <a:rPr lang="en-US" sz="400" dirty="0">
                  <a:solidFill>
                    <a:schemeClr val="accent3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011136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F1A2881-4E2C-4940-851C-4BFEE98546D3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A6A97-78DA-4480-BACE-1DE24825509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D1BC1F-AFB0-4D68-B111-A6E1E0953B9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F9A025-BE26-4B93-9FFA-E88BB1D6C7D2}"/>
              </a:ext>
            </a:extLst>
          </p:cNvPr>
          <p:cNvSpPr/>
          <p:nvPr/>
        </p:nvSpPr>
        <p:spPr>
          <a:xfrm>
            <a:off x="9424701" y="4239799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8213202-123B-4355-9BA1-919A9033F2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659350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8213202-123B-4355-9BA1-919A9033F2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659350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8DF79BB-139A-46CD-A0DE-E78D697312A5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62DB59-1238-407C-BB11-23B6AA5CF7E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rgbClr val="0070C0"/>
                  </a:solidFill>
                </a:rPr>
                <a:t>(input </a:t>
              </a:r>
              <a:r>
                <a:rPr lang="es-ES" sz="700" dirty="0" err="1">
                  <a:solidFill>
                    <a:srgbClr val="0070C0"/>
                  </a:solidFill>
                </a:rPr>
                <a:t>fd</a:t>
              </a:r>
              <a:r>
                <a:rPr lang="es-ES" sz="7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4260C6-62EA-4BBB-9D38-F41920DFAC36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/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accent3"/>
                  </a:solidFill>
                </a:rPr>
                <a:t>4242 S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Prai</a:t>
              </a:r>
              <a:r>
                <a:rPr lang="en-US" sz="400" dirty="0" err="1">
                  <a:solidFill>
                    <a:schemeClr val="accent3"/>
                  </a:solidFill>
                </a:rPr>
                <a:t>ri</a:t>
              </a:r>
              <a:endParaRPr lang="en-US" sz="400" dirty="0">
                <a:solidFill>
                  <a:schemeClr val="accent3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e\</a:t>
              </a:r>
              <a:r>
                <a:rPr lang="pl-PL" sz="400" dirty="0">
                  <a:solidFill>
                    <a:schemeClr val="accent3"/>
                  </a:solidFill>
                </a:rPr>
                <a:t>nTulsa, OK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55555Ø00000000</a:t>
              </a:r>
              <a:r>
                <a:rPr lang="en-US" sz="400" dirty="0">
                  <a:solidFill>
                    <a:schemeClr val="accent3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079155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E51EB82-A044-4B3B-A784-3B5F08BB2743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A2C672-AC66-4799-8091-819DC1840B9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FADCC-C411-48B7-80CE-793B76114EF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095F40-66CC-46A2-805E-240972CB2688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B2500731-F1B3-4571-BF75-3F7C5C0045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983124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B2500731-F1B3-4571-BF75-3F7C5C0045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983124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7AD1081-7418-46AF-8B77-9389A98F1A86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52EC18-D945-4D05-BE40-618794324F9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2F5C7A-0B5E-4784-8593-0DA87D422E4B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090219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B9D8C148-D1BD-477B-AEB7-8822C4D85A86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4361FA-5FFA-4486-B282-646C50776B8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7B2835-129B-4FD8-99D8-EAA497256B09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2FF722-2838-4BC6-8F65-4BFF47E73110}"/>
              </a:ext>
            </a:extLst>
          </p:cNvPr>
          <p:cNvSpPr/>
          <p:nvPr/>
        </p:nvSpPr>
        <p:spPr>
          <a:xfrm>
            <a:off x="9424701" y="4089671"/>
            <a:ext cx="2691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testout.datØ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59E569A1-16D1-4AED-A66E-DEC74F2B76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59E569A1-16D1-4AED-A66E-DEC74F2B76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526FF83-B3CB-4A99-A80D-4C1963DA748B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207F1F-C878-4EC1-AFBC-8D3D4656B0B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9FADA8-CAF5-46CF-B46C-76BD0BD285AD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6D455E-C120-44D1-AA50-2BBCE63299C2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E0A1508-359C-4E31-95A4-2F265020F77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(output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0C15C1-DE86-4C16-9391-FDEBE3D48936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5031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3F8D5E8-9B94-4D23-B9CD-DED5FA32D3B7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9CF4AB-29D7-456F-8AA4-921A2366EED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E3A4F5-44AA-47CC-B3B2-228B804A63C9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BC277C4C-5B60-4A74-83A3-AFA95FD57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BC277C4C-5B60-4A74-83A3-AFA95FD57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9E2D7C1-0AC7-4CCF-A178-10082A771199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C4181F-B01F-4881-8A1A-587948CA06D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C2090D-08B4-4693-AB70-F7AC34795C9A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27E142-2982-4D41-BBC8-828E5D5AF15B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C6BD10-DE0C-48D7-8E41-4BBBE8D199F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(output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44573D-6366-414C-AF9B-F443B5EF6957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66744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9537170-75E2-4617-BEF1-77564052676D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B974A5-1077-490E-8215-930626E383B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CCE339-DABF-4E6B-A290-A82CE2FBE0CD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EDX = 0666</a:t>
            </a:r>
            <a:endParaRPr lang="en-US" sz="1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9C1A41E5-22B5-4BDC-891F-BD471A6748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9C1A41E5-22B5-4BDC-891F-BD471A6748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26F08DE-1C37-435F-8586-E4634D088591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5E81BA-CF08-4DFD-A5CD-3E8766958C4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357824-15F9-4C03-BE6A-B7BF3889CE51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067989-B6BF-4FE3-860D-EFB315FD6434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7C22DC-7B17-4A07-A93B-0F195151587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(output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7A12F2-FD26-4431-8AF2-7AA423ABA7EB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5957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EECD712-A0FA-4029-A4EF-D83730108146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BB4C04-8C72-4A3E-966F-8B6CF08FE1F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74BC1D-6D6D-44D0-B9C9-BF1E5BBE3278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A10E7-8E68-43CD-89F3-548F76E29253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FA3DEA9-0E1D-47AD-B3E0-99C5C31267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FA3DEA9-0E1D-47AD-B3E0-99C5C31267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8BABF6B-6873-4DB1-8149-7B7CF44278F7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892237-A262-45AB-88C8-9821E1A4772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6BEF3D-926A-4AFC-9E05-B69B397511B9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5F96E4-BE1F-4424-9500-D5E1D8E1B0DC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3C95DE-50F1-4828-A40B-363296ADC4B0}"/>
                </a:ext>
              </a:extLst>
            </p:cNvPr>
            <p:cNvSpPr/>
            <p:nvPr/>
          </p:nvSpPr>
          <p:spPr>
            <a:xfrm>
              <a:off x="5305565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(output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34D86A-EAC6-4D0C-89F0-DC94D99F9D94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3444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232E05A-9D2C-4921-A41F-101E87CC78D7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F8B532-3EB2-470D-A037-AED2D58E899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EF93D7-1391-40C6-8063-78A5FFD776A6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output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4EE70E-6F76-4C25-AAFE-70BC283B63CC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DBA557C0-4573-4689-9BBC-AC4579F00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DBA557C0-4573-4689-9BBC-AC4579F00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14CAD67A-BE3B-4C94-B060-386D77BCF289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67F1BC-EBA0-4B1D-A9B9-BF5BF639771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106625-F5C1-4288-AC44-DFCB4027D3B3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0A2EFF-59F4-4A50-9194-70D4C88EF27D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1E75577-EBD1-4A76-B82C-528F08ABE9AF}"/>
                </a:ext>
              </a:extLst>
            </p:cNvPr>
            <p:cNvSpPr/>
            <p:nvPr/>
          </p:nvSpPr>
          <p:spPr>
            <a:xfrm>
              <a:off x="5305565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(output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681E95-3D2E-427F-B57F-E5D5E992F81B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35918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B407C65-65DE-41B7-8720-E18D30F97120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7EEC9-CC1A-4C0C-9F3A-DF8A72EA40B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0D3067-787A-4EBA-ADCF-A2D7F8218A97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EB84B9-B75E-4BE7-87B3-B227AA2591F1}"/>
              </a:ext>
            </a:extLst>
          </p:cNvPr>
          <p:cNvSpPr/>
          <p:nvPr/>
        </p:nvSpPr>
        <p:spPr>
          <a:xfrm>
            <a:off x="9424701" y="4239799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84C85C9D-3D17-48C5-9F82-B56E360BA2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457348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84C85C9D-3D17-48C5-9F82-B56E360BA2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457348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E3EE539-5BC8-4B02-91E0-C7344386D334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3261BC-9B7F-4E16-8A11-0769A03CA49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18A9DA-45B4-4768-A9C4-B81CD557EF7B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71556A-1B91-432F-BA47-1D559198C59D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9F15831-4732-4613-9C72-615235AE26F5}"/>
                </a:ext>
              </a:extLst>
            </p:cNvPr>
            <p:cNvSpPr/>
            <p:nvPr/>
          </p:nvSpPr>
          <p:spPr>
            <a:xfrm>
              <a:off x="5305565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rgbClr val="0070C0"/>
                  </a:solidFill>
                </a:rPr>
                <a:t>(output </a:t>
              </a:r>
              <a:r>
                <a:rPr lang="es-ES" sz="700" dirty="0" err="1">
                  <a:solidFill>
                    <a:srgbClr val="0070C0"/>
                  </a:solidFill>
                </a:rPr>
                <a:t>fd</a:t>
              </a:r>
              <a:r>
                <a:rPr lang="es-ES" sz="7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9A4B6B-D506-469F-865E-96BFA9B464AB}"/>
                </a:ext>
              </a:extLst>
            </p:cNvPr>
            <p:cNvSpPr txBox="1"/>
            <p:nvPr/>
          </p:nvSpPr>
          <p:spPr>
            <a:xfrm>
              <a:off x="5247490" y="1158840"/>
              <a:ext cx="1731159" cy="1037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5258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406401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406401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rgbClr val="0070C0"/>
                  </a:solidFill>
                </a:rPr>
                <a:t>4242 S Prai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rie\nTulsa, OK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55555Ø00000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000</a:t>
              </a:r>
              <a:r>
                <a:rPr lang="en-US" sz="800" dirty="0">
                  <a:solidFill>
                    <a:srgbClr val="0070C0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E3CEB27-AB8F-4217-B50C-2C3551AFB293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86708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4CE5215-4F18-44E9-983B-9DF803F3F47E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E3C1-E9EC-40B1-8417-AC0C3CEF3DF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2510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833B2CD-74D5-47FA-9241-0D238BA97AC4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03631911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833B2CD-74D5-47FA-9241-0D238BA97AC4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330505836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</a:t>
              </a:r>
              <a:r>
                <a:rPr lang="en-US" sz="800" dirty="0"/>
                <a:t>…</a:t>
              </a:r>
              <a:endParaRPr lang="en-US" sz="105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833B2CD-74D5-47FA-9241-0D238BA97AC4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Exit</a:t>
            </a:r>
            <a:endParaRPr lang="en-U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79784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833B2CD-74D5-47FA-9241-0D238BA97AC4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Exit</a:t>
            </a: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45B1FC9D-7CEF-4F0D-A3D1-BAEEA9A98CE3}"/>
              </a:ext>
            </a:extLst>
          </p:cNvPr>
          <p:cNvSpPr/>
          <p:nvPr/>
        </p:nvSpPr>
        <p:spPr>
          <a:xfrm>
            <a:off x="3415801" y="2099670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A23657BA-19BC-49A9-A300-379F6774A4B2}"/>
              </a:ext>
            </a:extLst>
          </p:cNvPr>
          <p:cNvSpPr/>
          <p:nvPr/>
        </p:nvSpPr>
        <p:spPr>
          <a:xfrm flipH="1" flipV="1">
            <a:off x="148041" y="2099670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790069-6C12-4063-9ED5-915C46CE3F8C}"/>
              </a:ext>
            </a:extLst>
          </p:cNvPr>
          <p:cNvSpPr/>
          <p:nvPr/>
        </p:nvSpPr>
        <p:spPr>
          <a:xfrm>
            <a:off x="1019264" y="2264446"/>
            <a:ext cx="22394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After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records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1, 2, and 3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present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a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length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of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324,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record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“4”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will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have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a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length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of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zero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…</a:t>
            </a:r>
            <a:endParaRPr lang="en-US" sz="10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7904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833B2CD-74D5-47FA-9241-0D238BA97AC4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Exit</a:t>
            </a: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45B1FC9D-7CEF-4F0D-A3D1-BAEEA9A98CE3}"/>
              </a:ext>
            </a:extLst>
          </p:cNvPr>
          <p:cNvSpPr/>
          <p:nvPr/>
        </p:nvSpPr>
        <p:spPr>
          <a:xfrm>
            <a:off x="3415801" y="2099670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A23657BA-19BC-49A9-A300-379F6774A4B2}"/>
              </a:ext>
            </a:extLst>
          </p:cNvPr>
          <p:cNvSpPr/>
          <p:nvPr/>
        </p:nvSpPr>
        <p:spPr>
          <a:xfrm flipH="1" flipV="1">
            <a:off x="148041" y="2099670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790069-6C12-4063-9ED5-915C46CE3F8C}"/>
              </a:ext>
            </a:extLst>
          </p:cNvPr>
          <p:cNvSpPr/>
          <p:nvPr/>
        </p:nvSpPr>
        <p:spPr>
          <a:xfrm>
            <a:off x="1139112" y="2268401"/>
            <a:ext cx="19973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…and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the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program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will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exit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  <a:endParaRPr lang="en-US" sz="10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06568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C23723-FEDC-46DB-A874-C7956C249C70}"/>
              </a:ext>
            </a:extLst>
          </p:cNvPr>
          <p:cNvSpPr/>
          <p:nvPr/>
        </p:nvSpPr>
        <p:spPr>
          <a:xfrm>
            <a:off x="9424701" y="4239799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189EC7FF-9CEC-4568-AD0D-CBB8FB1394E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189EC7FF-9CEC-4568-AD0D-CBB8FB139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557280"/>
                  </p:ext>
                </p:extLst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1391CA5-13F2-4191-88C4-5C37991A1C2E}"/>
              </a:ext>
            </a:extLst>
          </p:cNvPr>
          <p:cNvSpPr txBox="1"/>
          <p:nvPr/>
        </p:nvSpPr>
        <p:spPr>
          <a:xfrm>
            <a:off x="2369029" y="6046471"/>
            <a:ext cx="963096" cy="630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700" dirty="0">
              <a:solidFill>
                <a:schemeClr val="bg1"/>
              </a:solidFill>
            </a:endParaRPr>
          </a:p>
          <a:p>
            <a:pPr algn="just"/>
            <a:r>
              <a:rPr lang="en-US" sz="400" dirty="0">
                <a:solidFill>
                  <a:schemeClr val="bg1"/>
                </a:solidFill>
              </a:rPr>
              <a:t>FrederickØ00000000000000000000000000000000BartlettØ00000000000000000000000000000000</a:t>
            </a:r>
            <a:r>
              <a:rPr lang="pl-PL" sz="400" dirty="0">
                <a:solidFill>
                  <a:schemeClr val="bg1"/>
                </a:solidFill>
              </a:rPr>
              <a:t>4242 S</a:t>
            </a:r>
            <a:r>
              <a:rPr lang="en-US" sz="400" dirty="0">
                <a:solidFill>
                  <a:schemeClr val="bg1"/>
                </a:solidFill>
              </a:rPr>
              <a:t> </a:t>
            </a:r>
            <a:r>
              <a:rPr lang="pl-PL" sz="400" dirty="0">
                <a:solidFill>
                  <a:schemeClr val="bg1"/>
                </a:solidFill>
              </a:rPr>
              <a:t>Prai</a:t>
            </a:r>
            <a:r>
              <a:rPr lang="en-US" sz="400" dirty="0" err="1">
                <a:solidFill>
                  <a:schemeClr val="bg1"/>
                </a:solidFill>
              </a:rPr>
              <a:t>ri</a:t>
            </a:r>
            <a:endParaRPr lang="en-US" sz="400" dirty="0">
              <a:solidFill>
                <a:schemeClr val="bg1"/>
              </a:solidFill>
            </a:endParaRPr>
          </a:p>
          <a:p>
            <a:pPr algn="just"/>
            <a:r>
              <a:rPr lang="en-US" sz="400" dirty="0">
                <a:solidFill>
                  <a:schemeClr val="bg1"/>
                </a:solidFill>
              </a:rPr>
              <a:t>e\</a:t>
            </a:r>
            <a:r>
              <a:rPr lang="pl-PL" sz="400" dirty="0">
                <a:solidFill>
                  <a:schemeClr val="bg1"/>
                </a:solidFill>
              </a:rPr>
              <a:t>nTulsa, OK</a:t>
            </a:r>
            <a:r>
              <a:rPr lang="en-US" sz="400" dirty="0">
                <a:solidFill>
                  <a:schemeClr val="bg1"/>
                </a:solidFill>
              </a:rPr>
              <a:t> </a:t>
            </a:r>
            <a:r>
              <a:rPr lang="pl-PL" sz="400" dirty="0">
                <a:solidFill>
                  <a:schemeClr val="bg1"/>
                </a:solidFill>
              </a:rPr>
              <a:t>55555Ø00000000</a:t>
            </a:r>
            <a:r>
              <a:rPr lang="en-US" sz="400" dirty="0">
                <a:solidFill>
                  <a:schemeClr val="bg1"/>
                </a:solidFill>
              </a:rPr>
              <a:t>00000</a:t>
            </a:r>
          </a:p>
          <a:p>
            <a:pPr algn="just"/>
            <a:r>
              <a:rPr lang="en-US" sz="400" dirty="0">
                <a:solidFill>
                  <a:schemeClr val="bg1"/>
                </a:solidFill>
              </a:rPr>
              <a:t>000000000000000000000000000000000000000000000000000000000000000000000000000000000000…</a:t>
            </a:r>
            <a:endParaRPr lang="en-US" sz="7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F14FA7-7628-42DA-9F6D-14F5E576645F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C5A132-37CD-43C1-843E-AE6FD1EE596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(input </a:t>
              </a:r>
              <a:r>
                <a:rPr lang="es-ES" sz="1200" dirty="0" err="1">
                  <a:solidFill>
                    <a:srgbClr val="0070C0"/>
                  </a:solidFill>
                </a:rPr>
                <a:t>fd</a:t>
              </a:r>
              <a:r>
                <a:rPr lang="es-ES" sz="12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9C23B9-C54C-4334-A88E-DBD6CAD5E2C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E0B498-5F02-4CC5-9795-EA005B731E2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CE24A4C-F46A-428D-B501-9A63A918D93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FF3E2B-95E0-4AD5-915D-5BCF627748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196462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78AFFB3-2E24-4953-A95D-9C9AA7D2F20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C262B4-988D-460E-A8A2-EBF73371655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20B282-067A-4308-AA93-47B84C4AA51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708FC9-43F8-44A5-9858-F64289DCDBB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rgbClr val="0070C0"/>
                  </a:solidFill>
                </a:rPr>
                <a:t>4242 S Prai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rie\nTulsa, OK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55555Ø00000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000</a:t>
              </a:r>
              <a:r>
                <a:rPr lang="en-US" sz="800" dirty="0">
                  <a:solidFill>
                    <a:srgbClr val="0070C0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9F0498D-71F1-4EE6-BA5E-444A90DBE16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C80D8D-E97B-405F-B0C3-C1E57450031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EF7214-AF34-4565-BCBD-9209F3C7E8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0BA1700-BDBE-4C63-B9BE-D03F2D506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353778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0BA1700-BDBE-4C63-B9BE-D03F2D506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353778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D3F6450-3180-4D2E-B1FA-4F0F86189A73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A4494B-C291-4204-A8DF-E4C9D75FCF68}"/>
              </a:ext>
            </a:extLst>
          </p:cNvPr>
          <p:cNvSpPr/>
          <p:nvPr/>
        </p:nvSpPr>
        <p:spPr>
          <a:xfrm>
            <a:off x="8748906" y="4229926"/>
            <a:ext cx="3877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</p:spTree>
    <p:extLst>
      <p:ext uri="{BB962C8B-B14F-4D97-AF65-F5344CB8AC3E}">
        <p14:creationId xmlns:p14="http://schemas.microsoft.com/office/powerpoint/2010/main" val="17051871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6F5AD41-79DD-4D2C-B013-ECA0259A877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C262B4-988D-460E-A8A2-EBF73371655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20B282-067A-4308-AA93-47B84C4AA51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708FC9-43F8-44A5-9858-F64289DCDBB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9F0498D-71F1-4EE6-BA5E-444A90DBE16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C80D8D-E97B-405F-B0C3-C1E57450031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EF7214-AF34-4565-BCBD-9209F3C7E8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7E4F1B-B72D-4C15-B6BB-196FE492E64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A55DDF0-DE10-4992-9ECA-3317AF777F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1321311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A55DDF0-DE10-4992-9ECA-3317AF777F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1321311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5FED70C-CB28-4084-B2CF-918E979092C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192195163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6DD233-902E-4B21-9D51-766980BB976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9AB382-3A46-42E7-BDF7-CA11C1813334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FCBD69-3B27-4EEE-B07D-9C84D4DD8C6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040DBA-4AE7-4105-AC18-FBBFA2F3D4B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6F9E13-E346-486B-A26A-51A65EFAE4DF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B86045-91A4-4F35-B292-AAF14F3A17C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73D50C-6D57-44A3-912A-845E4954BBE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606D2D4C-C46F-4560-96CB-ACE430C815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606D2D4C-C46F-4560-96CB-ACE430C81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5F0A1FCE-61DB-470D-ADB9-24468B5869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2854448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5F0A1FCE-61DB-470D-ADB9-24468B5869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2854448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5E5AE6D-CCC9-4410-8E27-7A40E6BB413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2235210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53D69-44BD-4044-B6B3-25FB108033C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DB4EC88-1766-42F5-9576-511725F60AF3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04DFAFD-3D0F-4713-98A3-36A4D2404D5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404564-9424-49DD-90E5-644FF5F5B7C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FE4311-7B37-4739-8AC6-8AE340686867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5E9694-4781-4EB7-BED9-482A5AB4D24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B19999-0512-4766-B473-784C0290FB0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69BF76FB-E5BD-49C8-9CB2-F7CD3102CB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69BF76FB-E5BD-49C8-9CB2-F7CD3102C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4431EAC4-86D0-49AA-97C3-FA88BC73D9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046808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4431EAC4-86D0-49AA-97C3-FA88BC73D9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046808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AE82F71-F6DF-4A73-B1CC-60B8E963D5B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1019740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9403DA8-CB03-4C11-BC9C-49D8B7496A3F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DE16CC0-C8D0-4D41-A908-CC76B8A80A1C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90759B8-3AC0-4A23-87BE-C252C05C84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13731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90759B8-3AC0-4A23-87BE-C252C05C84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13731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828280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CB16FD-1364-4CF9-A4EC-1F372E80F17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08C45C-655E-466D-A1F8-E37A70EB00F7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D8CB11-E806-4293-99AB-852210AD125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9091E6-D0AF-4D18-AD93-56BB8F06874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BDE510-C9FF-46BA-834E-8597D68076C9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732E2C-2D74-4CFF-B1AE-A489829693E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876451-ACC0-4170-87C7-0B38AE79739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1ADC079E-50D3-44C0-BEA3-4E761BEE9E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1ADC079E-50D3-44C0-BEA3-4E761BEE9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B90C24BF-4324-40D5-BE9C-98DD89A9F0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4209556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B90C24BF-4324-40D5-BE9C-98DD89A9F0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4209556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00A4153-65D3-4EB1-AC3A-E3CFFFF6EBF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401596726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064DE57-BE70-4615-A214-ACD4E44A674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B03C26-50A4-4FE1-9997-648BC8F684D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D6DA12-114E-4AE6-9D29-BE5632CA26E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2F19B3-790E-43ED-9A81-07308DA97AB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AF2183-4E83-453D-8960-A877BE70924E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13E925-B95F-424A-AB42-640AEE82357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8BFC04-FD7F-42A4-BA66-E8100BF4CC1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FFE689FD-39E6-4C79-81EB-F4EED6851C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FFE689FD-39E6-4C79-81EB-F4EED6851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2F1E8A87-5E04-4B67-99B4-146F5E5881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67366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2F1E8A87-5E04-4B67-99B4-146F5E5881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67366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C440A00-69C6-424A-AA49-6A25C0C3220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101840727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57458F-FC19-49D8-BC8E-BCF61ECF567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08E9DB-207D-48AF-B1CA-FC264632C6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A5F6BB-AD07-4499-B5A1-1104AC70C2B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D83AD4-4640-4FB9-B801-6FA62E29E65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E12EA6-8423-493C-BBFC-B275FA42ADC2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FB82692-8FE4-45B6-A83E-C36058D3C29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74A3F-1D39-4F0C-9AAA-F65417A08B9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CE5A8250-F497-489C-8654-A0F74BB5D4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CE5A8250-F497-489C-8654-A0F74BB5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2487F51-85E8-46F1-96D9-72F023B73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02703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2487F51-85E8-46F1-96D9-72F023B73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02703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0FA428A-0F16-494D-A85B-E952F85BD68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871999-CAA5-4AAF-855E-3F1081DC0C6A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</p:txBody>
      </p:sp>
    </p:spTree>
    <p:extLst>
      <p:ext uri="{BB962C8B-B14F-4D97-AF65-F5344CB8AC3E}">
        <p14:creationId xmlns:p14="http://schemas.microsoft.com/office/powerpoint/2010/main" val="371782152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005791-0144-46BF-896E-E901AD0E620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E0FFBF-BF63-4EBB-9D6A-4338F61AA94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101744-1757-45E2-9B46-BA16A23E868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(input </a:t>
              </a:r>
              <a:r>
                <a:rPr lang="es-ES" sz="1200" dirty="0" err="1">
                  <a:solidFill>
                    <a:srgbClr val="0070C0"/>
                  </a:solidFill>
                </a:rPr>
                <a:t>fd</a:t>
              </a:r>
              <a:r>
                <a:rPr lang="es-ES" sz="12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2F602C-9E16-4667-93C9-5CD7741F365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7306D2-F009-4A20-A123-28D8C01C1F91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7032DF-F809-4415-9AFC-FE465E6CB59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9D5874-B4A4-4184-BF05-71D5E1A50F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949BB85B-43D3-481E-8074-B878B6FC25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949BB85B-43D3-481E-8074-B878B6FC2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9432EE8-EB92-4496-86F6-657BD6AE0A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897452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9432EE8-EB92-4496-86F6-657BD6AE0A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897452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A3BC0F5-7871-40EC-B370-0C5F973560A4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input </a:t>
            </a:r>
            <a:r>
              <a:rPr lang="es-ES" sz="1400" dirty="0" err="1">
                <a:solidFill>
                  <a:srgbClr val="0070C0"/>
                </a:solidFill>
              </a:rPr>
              <a:t>fd</a:t>
            </a:r>
            <a:r>
              <a:rPr lang="es-ES" sz="1400" dirty="0">
                <a:solidFill>
                  <a:srgbClr val="0070C0"/>
                </a:solidFill>
              </a:rPr>
              <a:t> (</a:t>
            </a:r>
            <a:r>
              <a:rPr lang="en-US" sz="1400" dirty="0">
                <a:solidFill>
                  <a:srgbClr val="0070C0"/>
                </a:solidFill>
              </a:rPr>
              <a:t>test.dat)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46290261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448D849-ADBD-4523-AF53-BB153ED91AA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310884-916C-409D-8059-EEF958B4228C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25721B-BD72-40B4-BB3C-314AB28ECF0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01BE38-2E4C-4FF3-A67C-F20C5CA47C1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9045CD-6A4E-4B23-BABE-D836AB05096C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293D2C-357B-4E87-8081-5A649FC4050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6FAF4C-E3C7-48EF-BFAD-E44921A46FA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5781BF4C-0734-418C-BADB-E90BD9792E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5781BF4C-0734-418C-BADB-E90BD979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16360BF-FF7B-4E07-8635-99F641791A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55977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16360BF-FF7B-4E07-8635-99F641791A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55977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1AB7ABD-C813-4C07-A140-2E65F9EA5214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69082745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621A7E7-D61D-421E-91D4-AAB6027E489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39E2D5-9EAB-4FD3-9D92-24B054F3AF38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0F88DD-9712-4B38-A988-25B0CB13E7B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C2740D-DAEB-40DE-8D50-393AE0B9735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FC37E2-5E01-44A7-9725-6E6786C3C2DE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44AA63-E1A1-42CD-B39A-DB2644F06B7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96D4B1-45B5-46E9-A15A-AC43EC51547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DA4CF74C-9E38-4DA2-887E-71AAD32AF1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DA4CF74C-9E38-4DA2-887E-71AAD32A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12543DD8-51A6-4EC2-B2B5-11CA8AA367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0121801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12543DD8-51A6-4EC2-B2B5-11CA8AA367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0121801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2226227-EA19-436C-861C-61FF381D658F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7E7D4D-3D3F-418D-897A-597421ADD4CF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</p:spTree>
    <p:extLst>
      <p:ext uri="{BB962C8B-B14F-4D97-AF65-F5344CB8AC3E}">
        <p14:creationId xmlns:p14="http://schemas.microsoft.com/office/powerpoint/2010/main" val="1771586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D7728E-07B1-4D53-9D0B-4D4C9231A3F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065305-D852-4C8F-B89D-E914C22C184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C3346B-D451-4AD6-A8BB-33A4A34516F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D447C0-290F-4856-A103-F8D583FBCD1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035177-2BD2-4B83-B923-DC23CFAFAE84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738958-2902-4B73-8169-C1001C19134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55E406-819B-4C48-99A8-CABFE98FC92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2AD54C7-4CFF-47A2-8A54-074C31F69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2AD54C7-4CFF-47A2-8A54-074C31F69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EF6E2226-B4D8-425A-A4BF-4DD3309B31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550161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EF6E2226-B4D8-425A-A4BF-4DD3309B31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550161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DD2FA2B-9378-4C7D-869C-C40659B66222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A85CDE-1287-4AF6-A856-60283C9D718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386004088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9DA57A-581F-4232-9032-4FAD9D829B0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08B488-866F-451B-9ECD-8AC1C93BD78D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6455BC-5125-4066-B01F-D11A7400663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59FA40-4B39-4D58-9AE5-6FFEF6654D1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rgbClr val="0070C0"/>
                  </a:solidFill>
                </a:rPr>
                <a:t>4242 S Prai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rie\nTulsa, OK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55555Ø00000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000</a:t>
              </a:r>
              <a:r>
                <a:rPr lang="en-US" sz="800" dirty="0">
                  <a:solidFill>
                    <a:srgbClr val="0070C0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9E39B8-786A-4A82-A8C6-D73BB5369199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1BA9CD7-49B0-49DE-A950-06C10F94399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555291-E577-4563-8566-A37158A2209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B1B0166-9500-4432-9E50-1107B3DC12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32103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B1B0166-9500-4432-9E50-1107B3DC12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32103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4CF5874-E29E-4461-A256-958BA4D3C25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of bytes read (324)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5E54A6-5095-4D84-A005-9584A739428B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369155370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07C2D09-D2EF-456B-A02B-7A7AF1BB6C7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D10231-C2E8-4745-AD43-AB815558B15D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64BA1A-5C52-406A-9118-A5FDF9F1FA3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A2B014-98FD-4E39-85B7-A4647596AB7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47B05F-5F6B-4053-B44E-4FFC74E7305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1908D61-8CDE-4E22-978C-4D4819AAA54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7779A9D-5899-4EB6-A355-26903519A00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951D58B-BB6C-4F0E-A914-C7369C1DE9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951D58B-BB6C-4F0E-A914-C7369C1DE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734CC520-F2BD-453A-BB34-1D7AA8E948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046177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734CC520-F2BD-453A-BB34-1D7AA8E948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046177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E60B4E6-6532-4C9D-8D97-3A63886E1F9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239961681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30C1249-95F0-4E91-B636-3F184DD70B0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85E18E-C67C-40CC-923C-DC1FBC63A366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AA1DBE-7DFD-4453-A7A3-C1A1BE1497D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C41945-33A4-4D13-9B86-8DB7C4664E9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3B97AD-A072-4775-AF33-36669F2C89DC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F213CB-DF45-474C-A0B2-522D6FE0AD3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FC5FF6-97F5-4A96-B940-33AC3B81567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398F01CC-EE2D-46EC-B06C-BDDF535826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398F01CC-EE2D-46EC-B06C-BDDF53582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505A02BE-62AB-480A-A091-20024D370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3123248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505A02BE-62AB-480A-A091-20024D370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3123248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09ABBC-6BB1-4044-9977-6D40E6CDD7B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71523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4E3A30-289F-4B5B-9808-51E5F0CB377D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C16A418-AFCC-40AF-B5DD-4CB7F9E53B61}"/>
              </a:ext>
            </a:extLst>
          </p:cNvPr>
          <p:cNvSpPr/>
          <p:nvPr/>
        </p:nvSpPr>
        <p:spPr>
          <a:xfrm>
            <a:off x="9666972" y="1857909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./write-records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01AB89-9B99-4628-9505-753818C1F5C3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F3E543B-30DB-4576-83EA-DB2AA20A8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3631932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F3E543B-30DB-4576-83EA-DB2AA20A8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3631932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535425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8CCF50-C520-4FAE-982D-7ECF8836156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1776CB-6B54-4095-84DF-18AE5518678A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7F1438-4447-4F16-B109-CE3F7423887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51AA4D-BF4F-4185-BB4D-32F2147EE9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766644-6C1E-4DDD-A867-56FA9AE1497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FD64EE4-9DA6-4B8C-B584-7280402402B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AE0A2C-44AF-4C4A-B2DC-3C337A98896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B3D220C-925B-40BB-ACCF-C03DC789E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B3D220C-925B-40BB-ACCF-C03DC789E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5C0BB19-2190-4256-8403-0B31D75A4D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189420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5C0BB19-2190-4256-8403-0B31D75A4D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189420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381C9C7-9C49-44EC-8EB6-E1A63A9DD072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38801852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659ED65-6B39-4343-8ECB-23B760DE3F6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293853-6261-447B-A62B-B624DB3516A0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7B1898-B5B8-43C8-B190-537DADA5D65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E0A2F0-36DA-4D72-8059-D85129AA2D0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2C3787-13F9-496E-863E-D2C09DD28667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77AA4D-C0B0-4F77-8028-D6E3A8A18A6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F82190-B4AD-4141-AB43-953A649E8D3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D60E1D72-9F27-41F1-BAA6-9D3D79056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D60E1D72-9F27-41F1-BAA6-9D3D7905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9B575AF-451B-46C0-A1A1-2CA795017A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447084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9B575AF-451B-46C0-A1A1-2CA795017A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447084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18CC14E-8FC7-42E1-B64F-6ADABB5E036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</p:spTree>
    <p:extLst>
      <p:ext uri="{BB962C8B-B14F-4D97-AF65-F5344CB8AC3E}">
        <p14:creationId xmlns:p14="http://schemas.microsoft.com/office/powerpoint/2010/main" val="393287560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DC1E1C6-CB43-41DE-9628-9533D550DBC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7E4F1B-B72D-4C15-B6BB-196FE492E64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F90C78E5-5A7F-4E44-ABC6-4EE613E188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59190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F90C78E5-5A7F-4E44-ABC6-4EE613E188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59190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73A8897-ED12-4323-8F96-D2D1C788823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</p:spTree>
    <p:extLst>
      <p:ext uri="{BB962C8B-B14F-4D97-AF65-F5344CB8AC3E}">
        <p14:creationId xmlns:p14="http://schemas.microsoft.com/office/powerpoint/2010/main" val="345191715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330F3A0-8F31-46AB-A5CE-2CCE363248B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31472C8F-4CE2-4418-8235-00DDDE1661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1970743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31472C8F-4CE2-4418-8235-00DDDE1661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1970743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D71501-2A24-49A6-8F33-43FD133E9954}"/>
              </a:ext>
            </a:extLst>
          </p:cNvPr>
          <p:cNvCxnSpPr>
            <a:cxnSpLocks/>
          </p:cNvCxnSpPr>
          <p:nvPr/>
        </p:nvCxnSpPr>
        <p:spPr>
          <a:xfrm flipV="1">
            <a:off x="9925436" y="2638425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A12139-B177-477A-A1B3-BB57E4D0BF99}"/>
              </a:ext>
            </a:extLst>
          </p:cNvPr>
          <p:cNvCxnSpPr>
            <a:cxnSpLocks/>
          </p:cNvCxnSpPr>
          <p:nvPr/>
        </p:nvCxnSpPr>
        <p:spPr>
          <a:xfrm>
            <a:off x="9925436" y="2638425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DAC5A0-A27B-4424-9E81-230115EB8971}"/>
              </a:ext>
            </a:extLst>
          </p:cNvPr>
          <p:cNvCxnSpPr>
            <a:cxnSpLocks/>
          </p:cNvCxnSpPr>
          <p:nvPr/>
        </p:nvCxnSpPr>
        <p:spPr>
          <a:xfrm flipV="1">
            <a:off x="9930194" y="2364579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4C734F-99FA-4760-8FF0-31355C83A1FE}"/>
              </a:ext>
            </a:extLst>
          </p:cNvPr>
          <p:cNvCxnSpPr>
            <a:cxnSpLocks/>
          </p:cNvCxnSpPr>
          <p:nvPr/>
        </p:nvCxnSpPr>
        <p:spPr>
          <a:xfrm>
            <a:off x="9930194" y="2364579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4AFFFCD-858A-4F0B-A70C-6AD8805E7AF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</p:spTree>
    <p:extLst>
      <p:ext uri="{BB962C8B-B14F-4D97-AF65-F5344CB8AC3E}">
        <p14:creationId xmlns:p14="http://schemas.microsoft.com/office/powerpoint/2010/main" val="14227809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DA54005-5CC5-429E-A017-E914FEB292E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2CC0562-7FE0-4A69-866B-204C0B43C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6438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2CC0562-7FE0-4A69-866B-204C0B43C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6438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924524-80FD-4E1D-B2FD-D76E406C0166}"/>
                  </a:ext>
                </a:extLst>
              </p:cNvPr>
              <p:cNvSpPr txBox="1"/>
              <p:nvPr/>
            </p:nvSpPr>
            <p:spPr>
              <a:xfrm>
                <a:off x="9508203" y="4472421"/>
                <a:ext cx="2359141" cy="11695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EAX = 324 ≠ 324 ?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false </a:t>
                </a:r>
              </a:p>
              <a:p>
                <a:r>
                  <a:rPr lang="en-US" sz="1400" dirty="0"/>
                  <a:t>EBX =</a:t>
                </a:r>
                <a:r>
                  <a:rPr lang="es-ES" sz="1400" dirty="0"/>
                  <a:t> </a:t>
                </a:r>
                <a:r>
                  <a:rPr lang="en-US" sz="1400" dirty="0"/>
                  <a:t>“</a:t>
                </a:r>
                <a:r>
                  <a:rPr lang="en-US" sz="1400" dirty="0" err="1"/>
                  <a:t>testout.datØ</a:t>
                </a:r>
                <a:r>
                  <a:rPr lang="en-US" sz="1400" dirty="0"/>
                  <a:t>”</a:t>
                </a:r>
              </a:p>
              <a:p>
                <a:r>
                  <a:rPr lang="en-US" sz="1400" dirty="0"/>
                  <a:t>ECX = record 1</a:t>
                </a:r>
              </a:p>
              <a:p>
                <a:r>
                  <a:rPr lang="es-ES" sz="1400" dirty="0"/>
                  <a:t>EDX = 324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return address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924524-80FD-4E1D-B2FD-D76E406C0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3" y="4472421"/>
                <a:ext cx="2359141" cy="1169551"/>
              </a:xfrm>
              <a:prstGeom prst="rect">
                <a:avLst/>
              </a:prstGeom>
              <a:blipFill>
                <a:blip r:embed="rId5"/>
                <a:stretch>
                  <a:fillRect l="-775" t="-104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E44FE8F-F927-4D2E-978E-0F39DBAFF52A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299405758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95FB7B-0EB8-4B2F-9795-5A89DC9BAB0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5DA63E9F-BB8B-4BC9-91B4-6A21CEF735CA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6D6C64A-9482-4274-B55D-ABE48B747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5922562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6D6C64A-9482-4274-B55D-ABE48B747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5922562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530B04A-DB92-432D-896B-102E1F7285E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878F45-FB5D-4B72-A325-3535786B99C5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</p:spTree>
    <p:extLst>
      <p:ext uri="{BB962C8B-B14F-4D97-AF65-F5344CB8AC3E}">
        <p14:creationId xmlns:p14="http://schemas.microsoft.com/office/powerpoint/2010/main" val="107696383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C98D29-9254-47CF-B6D4-353018B502B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RECORD_AGE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75A43892-47D9-4121-BA97-F5A0040D21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75A43892-47D9-4121-BA97-F5A0040D2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C89DCD5E-6132-4014-829A-C3D895FBEB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C89DCD5E-6132-4014-829A-C3D895FBEB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B64EEACF-9CE4-4AC9-B0A2-2816C239C73B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1660BE-0E2A-4762-8973-4D489C0F8DE7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D79561-3889-4F52-A5F2-F1801A90726B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15FBCA-C9F1-4C31-A812-B87348B8AB85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D763B0-04F7-4F21-91BC-691BD32C89E4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AD019C-E19D-4222-AB19-7C722FEE758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000 000000000000000000000000000000000000000000000000000000000000000000000000000000000000000000000000000000000000000000000000000000000000000000000000000000000000000000000000000000000000045</a:t>
              </a:r>
              <a:endParaRPr lang="en-US" sz="1050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F2E808-4367-4424-9460-FC1A3A5D60AC}"/>
              </a:ext>
            </a:extLst>
          </p:cNvPr>
          <p:cNvCxnSpPr>
            <a:cxnSpLocks/>
          </p:cNvCxnSpPr>
          <p:nvPr/>
        </p:nvCxnSpPr>
        <p:spPr>
          <a:xfrm flipH="1">
            <a:off x="5611149" y="318038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97579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C345C70-49DE-4549-8382-57CE165D69E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E9AEA546-D181-456F-8186-6057038BCC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E9AEA546-D181-456F-8186-6057038BC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7C5B45A4-6615-4B8C-B801-57C7274731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7C5B45A4-6615-4B8C-B801-57C7274731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34B7F47-75A5-4F69-8C53-56DFD5952477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5593F8-DBA9-4FFD-9A34-7ADE03C594EF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556ECA-4058-49CE-9296-8B5A70C50781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6ADABA-8111-4683-9B57-502370081E58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044C49-D782-409F-98A8-854B1D702E64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43BB2-EC0D-4D0A-8191-9CE38A27136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000 0000000000000000000000000000000000000000000000000000000000000000000000000000000000000000000000000000000000000000000000000000000000000000000000000000000000000000000000000000000000000000045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A0FD62-917B-4F6C-9ECF-9D418F0C9D1E}"/>
              </a:ext>
            </a:extLst>
          </p:cNvPr>
          <p:cNvCxnSpPr>
            <a:cxnSpLocks/>
          </p:cNvCxnSpPr>
          <p:nvPr/>
        </p:nvCxnSpPr>
        <p:spPr>
          <a:xfrm flipH="1">
            <a:off x="5611149" y="318038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314D2AAE-6CB2-440F-BD22-2FDEFEB02ABF}"/>
              </a:ext>
            </a:extLst>
          </p:cNvPr>
          <p:cNvCxnSpPr>
            <a:cxnSpLocks/>
          </p:cNvCxnSpPr>
          <p:nvPr/>
        </p:nvCxnSpPr>
        <p:spPr>
          <a:xfrm flipH="1">
            <a:off x="5691114" y="3651969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7265397E-C33D-44D3-AE1F-D27F43FD2313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58231" y="3577331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47984782-37D5-47F4-BCF4-BF665734ADC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66270" y="3819154"/>
            <a:ext cx="131760" cy="74641"/>
          </a:xfrm>
          <a:prstGeom prst="curvedConnector3">
            <a:avLst>
              <a:gd name="adj1" fmla="val -40364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B82EE85-2ACD-4BF3-82BC-1BC8B693A807}"/>
              </a:ext>
            </a:extLst>
          </p:cNvPr>
          <p:cNvCxnSpPr>
            <a:cxnSpLocks/>
          </p:cNvCxnSpPr>
          <p:nvPr/>
        </p:nvCxnSpPr>
        <p:spPr>
          <a:xfrm>
            <a:off x="5702617" y="3726607"/>
            <a:ext cx="1395412" cy="92549"/>
          </a:xfrm>
          <a:prstGeom prst="curvedConnector3">
            <a:avLst>
              <a:gd name="adj1" fmla="val -3925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86555CD4-FF0D-4A3D-A347-5C7DFA5269A5}"/>
              </a:ext>
            </a:extLst>
          </p:cNvPr>
          <p:cNvCxnSpPr>
            <a:cxnSpLocks/>
          </p:cNvCxnSpPr>
          <p:nvPr/>
        </p:nvCxnSpPr>
        <p:spPr>
          <a:xfrm flipH="1">
            <a:off x="5633230" y="3967863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70000C07-66EF-4ACE-8AEE-FB8BC44CA83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00347" y="3893225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DC3C88C3-A059-47A9-91D2-E542F6C8BB9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08386" y="4135048"/>
            <a:ext cx="131760" cy="74641"/>
          </a:xfrm>
          <a:prstGeom prst="curvedConnector3">
            <a:avLst>
              <a:gd name="adj1" fmla="val -40364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B28DD50D-8AE6-4770-9E29-D85DCC07D88C}"/>
              </a:ext>
            </a:extLst>
          </p:cNvPr>
          <p:cNvCxnSpPr>
            <a:cxnSpLocks/>
          </p:cNvCxnSpPr>
          <p:nvPr/>
        </p:nvCxnSpPr>
        <p:spPr>
          <a:xfrm>
            <a:off x="5644733" y="4042501"/>
            <a:ext cx="1395412" cy="92549"/>
          </a:xfrm>
          <a:prstGeom prst="curvedConnector3">
            <a:avLst>
              <a:gd name="adj1" fmla="val -3925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9FFA0666-B14C-450F-A380-9F675DED9EF9}"/>
              </a:ext>
            </a:extLst>
          </p:cNvPr>
          <p:cNvCxnSpPr>
            <a:cxnSpLocks/>
          </p:cNvCxnSpPr>
          <p:nvPr/>
        </p:nvCxnSpPr>
        <p:spPr>
          <a:xfrm>
            <a:off x="5644733" y="3519382"/>
            <a:ext cx="1433215" cy="57948"/>
          </a:xfrm>
          <a:prstGeom prst="curvedConnector3">
            <a:avLst>
              <a:gd name="adj1" fmla="val 10361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51FD3E7-8C92-4BBA-8D8F-CD131F871316}"/>
              </a:ext>
            </a:extLst>
          </p:cNvPr>
          <p:cNvSpPr txBox="1"/>
          <p:nvPr/>
        </p:nvSpPr>
        <p:spPr>
          <a:xfrm>
            <a:off x="5974554" y="3672884"/>
            <a:ext cx="86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+320</a:t>
            </a:r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ADD9B542-8FB5-4278-9F5A-E57EF365FF42}"/>
              </a:ext>
            </a:extLst>
          </p:cNvPr>
          <p:cNvCxnSpPr>
            <a:cxnSpLocks/>
          </p:cNvCxnSpPr>
          <p:nvPr/>
        </p:nvCxnSpPr>
        <p:spPr>
          <a:xfrm flipH="1">
            <a:off x="5683969" y="4286969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F367893C-87BC-46FE-A1A0-59A6C7621D86}"/>
              </a:ext>
            </a:extLst>
          </p:cNvPr>
          <p:cNvCxnSpPr>
            <a:cxnSpLocks/>
          </p:cNvCxnSpPr>
          <p:nvPr/>
        </p:nvCxnSpPr>
        <p:spPr>
          <a:xfrm flipV="1">
            <a:off x="6451086" y="4209689"/>
            <a:ext cx="457299" cy="77280"/>
          </a:xfrm>
          <a:prstGeom prst="curvedConnector3">
            <a:avLst>
              <a:gd name="adj1" fmla="val -186407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33A907-BE09-45F0-9984-BE55352862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59125" y="4454154"/>
            <a:ext cx="131760" cy="74641"/>
          </a:xfrm>
          <a:prstGeom prst="curvedConnector3">
            <a:avLst>
              <a:gd name="adj1" fmla="val -40364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D845DE6A-246D-49B1-A91B-FFB29B7F4294}"/>
              </a:ext>
            </a:extLst>
          </p:cNvPr>
          <p:cNvCxnSpPr>
            <a:cxnSpLocks/>
          </p:cNvCxnSpPr>
          <p:nvPr/>
        </p:nvCxnSpPr>
        <p:spPr>
          <a:xfrm>
            <a:off x="5695472" y="4361607"/>
            <a:ext cx="1395412" cy="92549"/>
          </a:xfrm>
          <a:prstGeom prst="curvedConnector3">
            <a:avLst>
              <a:gd name="adj1" fmla="val -3925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156D3D0D-1E77-4A11-9425-381DD36D2D5C}"/>
              </a:ext>
            </a:extLst>
          </p:cNvPr>
          <p:cNvCxnSpPr>
            <a:cxnSpLocks/>
          </p:cNvCxnSpPr>
          <p:nvPr/>
        </p:nvCxnSpPr>
        <p:spPr>
          <a:xfrm flipH="1">
            <a:off x="5626085" y="4602863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A38C4476-7F66-4AF7-8702-D122103503D0}"/>
              </a:ext>
            </a:extLst>
          </p:cNvPr>
          <p:cNvCxnSpPr>
            <a:cxnSpLocks/>
          </p:cNvCxnSpPr>
          <p:nvPr/>
        </p:nvCxnSpPr>
        <p:spPr>
          <a:xfrm rot="10800000" flipH="1">
            <a:off x="6393202" y="4528225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001C9380-53AD-4795-8CB5-7C4DC4D4A6CF}"/>
              </a:ext>
            </a:extLst>
          </p:cNvPr>
          <p:cNvCxnSpPr>
            <a:cxnSpLocks/>
          </p:cNvCxnSpPr>
          <p:nvPr/>
        </p:nvCxnSpPr>
        <p:spPr>
          <a:xfrm>
            <a:off x="5626085" y="4677216"/>
            <a:ext cx="238933" cy="85284"/>
          </a:xfrm>
          <a:prstGeom prst="curvedConnector3">
            <a:avLst>
              <a:gd name="adj1" fmla="val -2375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5344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57DB59B-09B4-4F6B-9643-E740C53EAD6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30266861-2844-4694-9A21-E2D96503DF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30266861-2844-4694-9A21-E2D96503D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ED0A4F66-437D-46A1-ABF3-91A6144645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ED0A4F66-437D-46A1-ABF3-91A6144645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116FF006-A870-45D8-A639-C3C6E355B776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14E6FE-5BD8-4EF9-951D-5DDE1075FF48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37A02A-A530-4F55-9CB7-45E0CD958B11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CD8205B-32F3-47B0-9251-012F7C35E43A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4DCA098-FD86-4BDB-AA40-5EB5CE158E9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45410AC-84B9-4F89-8211-CB1B7ACDD9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CC0DB2-2850-432F-B60B-1D6D84F555F6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F799C10-FD12-4D52-8402-E8F401890464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6B29EC7-1A6A-4076-A56C-6FDE743B894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000 0000000000000000000000000000000000000000000000000000000000000000000000000000000000000000000000000000000000000000000000000000000000000000000000000000000000000000000000000000000000000000045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A5CD09B-F320-44D2-851C-9950A1DB79E4}"/>
              </a:ext>
            </a:extLst>
          </p:cNvPr>
          <p:cNvCxnSpPr>
            <a:cxnSpLocks/>
          </p:cNvCxnSpPr>
          <p:nvPr/>
        </p:nvCxnSpPr>
        <p:spPr>
          <a:xfrm flipH="1">
            <a:off x="5903249" y="4409110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2598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6431743-489D-421E-825B-88E7A1EF0C1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7D16981E-50E0-41C1-B216-E30A5D1FF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7D16981E-50E0-41C1-B216-E30A5D1FF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242349FB-87B9-4B98-89D1-4D2DDB09C3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242349FB-87B9-4B98-89D1-4D2DDB09C3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801FFC-3795-4048-82A8-CBAA8989595C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913559-DD4A-49C2-8D5B-13093D679546}"/>
              </a:ext>
            </a:extLst>
          </p:cNvPr>
          <p:cNvSpPr txBox="1"/>
          <p:nvPr/>
        </p:nvSpPr>
        <p:spPr>
          <a:xfrm>
            <a:off x="9508203" y="4472421"/>
            <a:ext cx="239375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45 (“-”)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C429B0-5D46-4A22-A207-85DF51DA2041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91D86D-2AF1-4288-BE06-8257B32E0F33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9BD4F2-239C-4F77-AF6E-0DAC816AEEE1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4364EE-DFA6-4466-82E6-C1CD5BEB741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45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73EEE-1DBA-470F-A54D-E9508A9EFCC8}"/>
              </a:ext>
            </a:extLst>
          </p:cNvPr>
          <p:cNvCxnSpPr>
            <a:cxnSpLocks/>
          </p:cNvCxnSpPr>
          <p:nvPr/>
        </p:nvCxnSpPr>
        <p:spPr>
          <a:xfrm flipH="1">
            <a:off x="5903249" y="4409110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C04242-E45C-4D98-AB04-901A5DDBDF7B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122CBE5-69CC-484F-9A0B-44B86599CBE7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A2AAD5-C2C5-4BC5-BEB0-B679CFD13B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782806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A2AAD5-C2C5-4BC5-BEB0-B679CFD13B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782806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4886273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4D10CB0-2275-4AC2-A380-6C4E879EFA2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48003E66-23BE-4B62-AE68-FD2327ACF6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48003E66-23BE-4B62-AE68-FD2327AC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DA0A1548-530A-4884-B9C4-CF2D50302A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DA0A1548-530A-4884-B9C4-CF2D50302A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EEBAA0C-16CF-4EA6-BB0B-2F3F4F2C76A7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C28469-A026-4819-A2D6-F00967EE882D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45 + 1 = 46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D54859-B3FE-48CC-8A63-C650FA20CC16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BD4ED2-FBCD-4C1E-85DC-340B672E35EA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F8B13D4-7444-4CD1-93FF-3386A078F829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DD5771-A7B3-4CE9-B64A-C9F44CA122C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46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30084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4D10CB0-2275-4AC2-A380-6C4E879EFA2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48003E66-23BE-4B62-AE68-FD2327ACF6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48003E66-23BE-4B62-AE68-FD2327AC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DA0A1548-530A-4884-B9C4-CF2D50302A6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DA0A1548-530A-4884-B9C4-CF2D50302A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EEBAA0C-16CF-4EA6-BB0B-2F3F4F2C76A7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C28469-A026-4819-A2D6-F00967EE882D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</a:t>
            </a:r>
            <a:r>
              <a:rPr lang="en-US" sz="1400" dirty="0">
                <a:solidFill>
                  <a:srgbClr val="0070C0"/>
                </a:solidFill>
              </a:rPr>
              <a:t> = 46</a:t>
            </a:r>
            <a:r>
              <a:rPr lang="es-ES" sz="1400" dirty="0">
                <a:solidFill>
                  <a:srgbClr val="0070C0"/>
                </a:solidFill>
              </a:rPr>
              <a:t> (“.”)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D54859-B3FE-48CC-8A63-C650FA20CC16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BE011F-34EF-436D-BF7A-A886F34C1ED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1B97B20-6F5F-4AFF-857D-F435EDB8EA0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1C9867-B5B9-4B9A-911A-2EB72E3D48A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110E896-BE3E-4CBF-99A9-9EE26A5481E1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D22791E-5E18-43BE-9361-81043DE2C232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284734-4368-4D72-B0CA-E540C8F5D40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46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35583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8EBE11E-24EC-41B3-85DA-225D6334CC2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(output </a:t>
              </a:r>
              <a:r>
                <a:rPr lang="es-ES" sz="1200" dirty="0" err="1">
                  <a:solidFill>
                    <a:srgbClr val="0070C0"/>
                  </a:solidFill>
                </a:rPr>
                <a:t>fd</a:t>
              </a:r>
              <a:r>
                <a:rPr lang="es-ES" sz="12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D55A549A-BFA9-4D3F-9120-E79B6A9A50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D55A549A-BFA9-4D3F-9120-E79B6A9A5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24CD03AA-9885-4471-85D6-EE66B3A402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4007370"/>
                  </p:ext>
                </p:extLst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esp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24CD03AA-9885-4471-85D6-EE66B3A402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4007370"/>
                  </p:ext>
                </p:extLst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2174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B39EBC6-7DA1-4AEE-ABCA-E6AB59B10CB4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err="1"/>
              <a:t>location</a:t>
            </a:r>
            <a:r>
              <a:rPr lang="es-ES" sz="1400"/>
              <a:t> 320 </a:t>
            </a:r>
            <a:r>
              <a:rPr lang="en-US" sz="1400"/>
              <a:t>= 46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C7A575-EFC8-41BE-8F90-69AC8121ACAA}"/>
              </a:ext>
            </a:extLst>
          </p:cNvPr>
          <p:cNvSpPr/>
          <p:nvPr/>
        </p:nvSpPr>
        <p:spPr>
          <a:xfrm>
            <a:off x="9424701" y="4239799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39B69C-BF38-47D3-9441-9B8E2D9A3CC3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7C7352E-B52C-4A28-A5A6-4119A0A243B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A3F70F-4ACA-4DC9-912F-CC95F98BAE2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ED5F4E3-1B9D-4FDE-8FD0-AD0BCAA5CAB2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A96EC08-1D3B-458D-BB24-B0027B3F7968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56FD4B-7587-40A6-AC44-72316659CA0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562364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D8F5FF-6118-4DF6-A39F-41315F1322E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7D079C83-B66E-4097-B01C-38429836EE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7D079C83-B66E-4097-B01C-38429836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A036C75-A9E5-4578-A6CD-A68DD4D498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461650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esp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A036C75-A9E5-4578-A6CD-A68DD4D498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461650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16780C7-0DA9-45D5-B59F-E81F41AE6A1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EC1267-6BDB-4BFD-A914-11CDF43C7240}"/>
              </a:ext>
            </a:extLst>
          </p:cNvPr>
          <p:cNvSpPr/>
          <p:nvPr/>
        </p:nvSpPr>
        <p:spPr>
          <a:xfrm>
            <a:off x="8748906" y="4229926"/>
            <a:ext cx="3877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DAE230-3C6B-4403-80BB-545D7EFBCFFB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8F6F550-24EC-4816-AC91-C42899A5209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4C4612-ECBA-41AB-8B1B-C2BD0D3790E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CF698D-78C9-488F-8BFD-3EE2942D77C4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EDCC4E-FAB8-47DE-B7B8-8B7B1A87F17C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086DA0-1925-490B-9E6F-4DA84DEDFB2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40960363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14B2A1-76CB-4621-8A39-914787A701D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68D51-C7E6-4627-ACC4-0358CA40A75E}"/>
              </a:ext>
            </a:extLst>
          </p:cNvPr>
          <p:cNvCxnSpPr>
            <a:cxnSpLocks/>
          </p:cNvCxnSpPr>
          <p:nvPr/>
        </p:nvCxnSpPr>
        <p:spPr>
          <a:xfrm>
            <a:off x="140092" y="4017488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5536110A-7538-45F8-BAEE-1F31E61F7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5536110A-7538-45F8-BAEE-1F31E61F7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F2FAA6E-00EE-4EEB-8E50-1F691B53F8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52875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esp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F2FAA6E-00EE-4EEB-8E50-1F691B53F8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52875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25115FB-FAB2-42CE-9D2B-00E9AFEB9E5F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F70E11D-405C-4EAE-912B-33520F1005C0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B22B8E2-2459-45A9-9FA5-B94BD0DA95D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BF8135-8087-48DA-ADE3-A64BE7D2DB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07D5B4-7A4E-4F48-9320-90A29EC2EAE9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0F3F906-2F21-447B-A949-81E78F55C1E7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8B4C6A-CFAA-43C0-83FD-5C899BAB06A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73345931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00D694-BB40-48F8-BB2C-78B99553A7F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DF130C-6B5C-48C4-B73E-2877FACB859D}"/>
              </a:ext>
            </a:extLst>
          </p:cNvPr>
          <p:cNvSpPr/>
          <p:nvPr/>
        </p:nvSpPr>
        <p:spPr>
          <a:xfrm>
            <a:off x="152398" y="942838"/>
            <a:ext cx="10858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411E6F5A-C015-47BA-BE9B-9E7AF60F9E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411E6F5A-C015-47BA-BE9B-9E7AF60F9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E34D8BD-F7E3-44CF-933A-01B751848BBD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13BEFD6-E12E-4BE4-A6B7-AA9F8615D49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620DF5-2537-4B4E-AE82-900D241D4F9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556D366F-4E2E-438D-8469-9DF11B3CF1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18179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esp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556D366F-4E2E-438D-8469-9DF11B3CF1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18179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1804B08-87B3-499C-8A52-3E38923234E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6CCDEB-F2F3-439E-95E8-56A0DF3676AD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E0ADF9A-5F71-4623-9831-5766CB41BB03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F55951-77B8-423B-BEAF-C4B996564A1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78E3DA-8DD6-425A-99AC-B2AE1314BDAD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86AADC-E521-4683-900F-E540DCBA5C2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3ABF11-0F4F-42BE-8047-6CAE1A1A0D0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978705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FD27EF2-36DC-48D5-90E3-32EA5E32A80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F4302-0510-4E85-B415-BCE35980B6EE}"/>
              </a:ext>
            </a:extLst>
          </p:cNvPr>
          <p:cNvSpPr/>
          <p:nvPr/>
        </p:nvSpPr>
        <p:spPr>
          <a:xfrm>
            <a:off x="152398" y="942838"/>
            <a:ext cx="99060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C9CD32-E962-4798-8008-663EFC78D212}"/>
              </a:ext>
            </a:extLst>
          </p:cNvPr>
          <p:cNvSpPr txBox="1"/>
          <p:nvPr/>
        </p:nvSpPr>
        <p:spPr>
          <a:xfrm>
            <a:off x="2622586" y="823568"/>
            <a:ext cx="1731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  <a:p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316E8FED-17A6-4462-BF02-46F6902AA7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316E8FED-17A6-4462-BF02-46F6902A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51AF669-2D84-4989-8D0A-12EC4F611AA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B5407D-5CA3-4964-9C76-3315B66CB2A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EA2732-3F68-4851-9676-87F27E419D4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A499F8-D793-45B2-AFDF-4B468769DF22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752515-9420-4643-98F4-7571F7A016D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F6E8E0-1C56-4EFF-BEDA-B3E0C8F6727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80BA771-6272-4B6B-9DB3-DA115CB5F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870225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80BA771-6272-4B6B-9DB3-DA115CB5F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870225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13D6F43-EC72-4428-828D-6BB053F5511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A7E6EB-DCB8-4BF3-BB79-B974E0FA67A6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92AD08-69A3-4EC1-8206-F673730041E4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466670-3EBC-45B6-863A-BDC84DBC8D1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19077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61662F1-053D-4D16-A485-5EAADAF0729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FC8A9D-73C8-448E-B020-A4FA53E5F70E}"/>
              </a:ext>
            </a:extLst>
          </p:cNvPr>
          <p:cNvSpPr/>
          <p:nvPr/>
        </p:nvSpPr>
        <p:spPr>
          <a:xfrm>
            <a:off x="152398" y="942838"/>
            <a:ext cx="9626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571838B5-B903-4B41-B82E-1F3BAE7E3D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571838B5-B903-4B41-B82E-1F3BAE7E3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8F6E4B2-D78B-4CB0-9A47-6242F82A0E2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490F2E-5F6B-45D2-9450-8A19CB70B60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3A8EB3-3466-49AB-AD4C-B3BA4226DD6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68C08E-7DA5-4693-9702-678FE6BDD0C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A73A54-6CE7-4F13-A68D-4A756950A32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E828F4-B896-4134-91F9-BE28280289F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67A5070-C0E8-4B6A-9184-2223D2BDD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999487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67A5070-C0E8-4B6A-9184-2223D2BDD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999487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2E07F34-9521-41C7-A445-E89A2FC2487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8B563D-E532-4B64-BA09-6D015ABC0C79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CDD3E3-CC34-4F96-8645-6CEC1E0A19A5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19D9FB-8F56-450D-9637-C51B4829E09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668877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F01A61B-65F9-4B56-8640-1BE6AB63273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42055D-BE70-4EC0-8AC8-A4B1DFC7EEF3}"/>
              </a:ext>
            </a:extLst>
          </p:cNvPr>
          <p:cNvSpPr/>
          <p:nvPr/>
        </p:nvSpPr>
        <p:spPr>
          <a:xfrm>
            <a:off x="152398" y="942838"/>
            <a:ext cx="99441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365AA792-6C33-4EA8-AF06-E62A460D5A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365AA792-6C33-4EA8-AF06-E62A460D5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66741EF-65D8-4208-B189-50A3559725F8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2F59A9-7A66-4451-A168-BE97604FF42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81AD25-BB4E-4886-A5B0-6FC755F028C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AFA97E-2DA7-4C43-829A-C520F3CCB22A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247D24-D87B-47D8-B823-3404C0FFD5B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9EF5A8-4ED3-4F26-BAC9-75760A48C1C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393DE5F-92C2-4FB1-B8B1-8B8D13532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3285454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393DE5F-92C2-4FB1-B8B1-8B8D13532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3285454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1F39F9C-0704-4897-BA13-8A53EF2DE63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7C38BE-B29E-4B19-A7D2-7FC536BB3D9D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B1C58A-CEB7-4042-A76C-F5C73E140F91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2D9981-05E4-4714-A019-8CF279ABE5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64574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BA55432-D664-4AFB-9073-36091C30ADC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1EEE5-5C3A-40CF-B4EB-7CCB9B474A9C}"/>
              </a:ext>
            </a:extLst>
          </p:cNvPr>
          <p:cNvSpPr/>
          <p:nvPr/>
        </p:nvSpPr>
        <p:spPr>
          <a:xfrm>
            <a:off x="152398" y="942838"/>
            <a:ext cx="9372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05D9D07-03D1-471D-B593-3BEF60823927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D67BA9-3C18-4527-8FF7-251EBC88942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473D92-B777-4F01-8B28-63AD9569740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68E85C-A643-4EBC-8AB5-683B53FCB473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5839F3-6A9A-4F0F-B0A6-8ED6EA4C914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BFA3E9-C04F-446A-A5D8-0667310600E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3907B29-9FEE-4DEF-958A-50905DFB9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3907B29-9FEE-4DEF-958A-50905DFB9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F9B9234D-BDED-4177-A14D-A2490D7C02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71284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F9B9234D-BDED-4177-A14D-A2490D7C02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71284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32BE0F8-DBC9-4C2E-9EF6-C86765E70E8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FB3F88-064D-4D18-88BB-34B20489F071}"/>
              </a:ext>
            </a:extLst>
          </p:cNvPr>
          <p:cNvSpPr/>
          <p:nvPr/>
        </p:nvSpPr>
        <p:spPr>
          <a:xfrm>
            <a:off x="9424701" y="4239799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B38CBC-9F4C-484B-B93F-51481B9F47BD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85C125-3D0C-445A-AF1C-5366CA20645D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040084-F05F-432B-A5AB-DFBCD71B580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2524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47DA06-8C8A-4A72-9D3A-A2AE4F7F9AC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B5F0AC8-795A-481B-B6A8-FA72B1FDE7B0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F9FD744-C5E6-4522-B2BF-37CE12356F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2563787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F9FD744-C5E6-4522-B2BF-37CE12356F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2563787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7055569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4507FC-EC64-4C42-8DAD-58D2B179C8B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75EDC-B499-4EE9-A92D-C09B90AF1296}"/>
              </a:ext>
            </a:extLst>
          </p:cNvPr>
          <p:cNvSpPr/>
          <p:nvPr/>
        </p:nvSpPr>
        <p:spPr>
          <a:xfrm>
            <a:off x="152398" y="942838"/>
            <a:ext cx="9753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0C1D9-6077-4C7C-820C-831672679C35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EAAC87-76B4-4374-A9C1-424FA4E44B3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887FCC-C757-4105-A6D5-44D68C158EC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4B55D0C-9746-46F6-88B7-BF8A05E04A48}"/>
              </a:ext>
            </a:extLst>
          </p:cNvPr>
          <p:cNvSpPr/>
          <p:nvPr/>
        </p:nvSpPr>
        <p:spPr>
          <a:xfrm>
            <a:off x="6364767" y="942837"/>
            <a:ext cx="1603233" cy="122117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testout.dat</a:t>
            </a:r>
          </a:p>
          <a:p>
            <a:pPr algn="ctr"/>
            <a:r>
              <a:rPr lang="es-ES" sz="1200" dirty="0">
                <a:solidFill>
                  <a:srgbClr val="0070C0"/>
                </a:solidFill>
              </a:rPr>
              <a:t>(output </a:t>
            </a:r>
            <a:r>
              <a:rPr lang="es-ES" sz="1200" dirty="0" err="1">
                <a:solidFill>
                  <a:srgbClr val="0070C0"/>
                </a:solidFill>
              </a:rPr>
              <a:t>fd</a:t>
            </a:r>
            <a:r>
              <a:rPr lang="es-ES" sz="1200" dirty="0">
                <a:solidFill>
                  <a:srgbClr val="0070C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40E7869-DF7E-4074-840B-5E24A419BB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40E7869-DF7E-4074-840B-5E24A419B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DE8DE3A-60FF-46AF-AA74-FAA7E90354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444178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DE8DE3A-60FF-46AF-AA74-FAA7E90354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444178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AF8EFC6-7602-4F9C-9F83-94FA470A9252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output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(testout.dat)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8230B1-D020-4CB4-8E3B-3CFA64376E77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BAC6D4-034F-453C-A793-180551813B03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AB4AE1-50DD-45D2-B8BA-A82D1C729AF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278709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73044A-7373-4875-AACD-12B2C690256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E3EA96-9D52-4BCE-8199-610A4A894EF3}"/>
              </a:ext>
            </a:extLst>
          </p:cNvPr>
          <p:cNvSpPr/>
          <p:nvPr/>
        </p:nvSpPr>
        <p:spPr>
          <a:xfrm>
            <a:off x="152398" y="942838"/>
            <a:ext cx="9969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B2C18C-0D10-4CB3-8F0B-A8260E46CA29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1C42CA-7AC1-4037-A8F5-4F14B957FFF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C3862B-A9CB-4EBE-A075-EAD261A49FA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73E6DE-3613-46AB-B20F-B5CE6AB5869A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9D7DDD-0CFC-497B-BE7C-BF917BBE15A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BF8533-C610-435C-BCEC-E49F45F4ECB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FA2A326-281F-402B-ADA9-8B3EF389EB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FA2A326-281F-402B-ADA9-8B3EF389E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65225D5-E6F3-43E8-A68C-0081D9EE13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8952016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65225D5-E6F3-43E8-A68C-0081D9EE13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8952016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A441320-62FA-4E0A-8809-95A2EC0F16B8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677258-6E88-464E-A1E9-27E281E972BD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2093C6-97DD-420E-8DFC-7C0998A334CA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0D8AA8-5503-4C51-BF14-8C308593FC5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058203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9898DE-E771-4E83-B094-CA4DB5CEC03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840F84-876A-4B3A-8B33-94FD60B1D3CE}"/>
              </a:ext>
            </a:extLst>
          </p:cNvPr>
          <p:cNvSpPr/>
          <p:nvPr/>
        </p:nvSpPr>
        <p:spPr>
          <a:xfrm>
            <a:off x="152398" y="942838"/>
            <a:ext cx="93218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E8DBEE-BA20-4AD2-8986-7CF26150CFAF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59FDB7-D306-40F9-8FCC-6A4865C1C47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93BC9E-774F-401E-86C3-F1D9B71269B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8D905C-1DAD-4634-9D08-8694C84FBFE5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DE497A5-D2C2-44AF-8EFA-BA6DB5BB79E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81B5E2-CC46-4E0A-BF77-23EBCEDED2E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C8BD6A3-4201-46E7-B596-B5E50563FF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C8BD6A3-4201-46E7-B596-B5E50563F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8C53AD70-8449-4CCF-B154-597B5AEF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48622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8C53AD70-8449-4CCF-B154-597B5AEF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48622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2323A11-F53C-4EB8-823C-590200ED7C85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F76E7-12F7-43B8-BE41-9242DF058168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47963F-2AF2-4A3E-A568-EBBDE2FB04B2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4D42C27-FF76-4A17-B77D-9403243FBD2D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AC2571-A9F6-4A7B-8042-0B1343B85D2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3328976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D99923-9BB4-43F7-B6EE-6D86B9FA63F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36050-5353-42C2-812C-7A090C777C86}"/>
              </a:ext>
            </a:extLst>
          </p:cNvPr>
          <p:cNvSpPr/>
          <p:nvPr/>
        </p:nvSpPr>
        <p:spPr>
          <a:xfrm>
            <a:off x="152398" y="942838"/>
            <a:ext cx="96774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344FAD-E60E-4F21-B297-1B237818B607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631AAF-59B9-4D1D-AD7F-9C72CAC016E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9E5897-51F2-4747-9F90-F872EDB00C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F4B39-5A0E-45C4-990A-8499E188D5E9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E51DA7-A2C9-448A-A62D-1DFAE4CDC79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2B432E-6A25-487F-9A73-8494269D4D5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...000000000000000000000000000000000000000000000000000000000000000000000000000000000000000000000000000000000000000000000000000046</a:t>
              </a:r>
              <a:endParaRPr lang="en-US" sz="1050" dirty="0">
                <a:solidFill>
                  <a:srgbClr val="0070C0"/>
                </a:solidFill>
              </a:endParaRPr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35D03A0A-2F3F-4D3C-BC47-151410D854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35D03A0A-2F3F-4D3C-BC47-151410D85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5BF6D4E4-E430-440B-8A92-36628004F7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594251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5BF6D4E4-E430-440B-8A92-36628004F7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594251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7D9853B-56C8-48CB-88B9-51D534AFE7DD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64CC90-B5E1-4F62-8E24-B0BC1E4308A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64B7AA-C88E-4A2A-B8BA-CD7EA6CB2282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B6D397-232A-4538-BDF2-6A9435352E0E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F36F44-6F1A-43BC-8D37-0BB45C9158F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562249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FDFCA3D-A4F7-4066-A710-22351F73FF1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36050-5353-42C2-812C-7A090C777C86}"/>
              </a:ext>
            </a:extLst>
          </p:cNvPr>
          <p:cNvSpPr/>
          <p:nvPr/>
        </p:nvSpPr>
        <p:spPr>
          <a:xfrm>
            <a:off x="152398" y="942838"/>
            <a:ext cx="96774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E9F70D6F-09CB-4A41-A5E9-58C03D072C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E9F70D6F-09CB-4A41-A5E9-58C03D072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4805EF4-AC8A-4F95-86D0-1496BEC02266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5245D0-A364-4250-8975-975A6D2D8FF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474AA1-4D48-4060-91B3-A3C852B0D4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291F4FE-76B5-4188-BEB0-E6425E59AA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557078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291F4FE-76B5-4188-BEB0-E6425E59AA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557078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3762F66-A97D-4919-BBDF-08527CA006B6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bytes written (324)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E41BAA-3FAA-47E7-82AC-F6F1600A24EF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C67B7D-3033-4C4D-A68A-7CD630B4A5CB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0641F2E-7458-4F27-8E8A-27A3A40E1E81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FA554E-E0C5-48E9-BDC6-D04F895014C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99EC0E-9815-4334-A7D5-5FEDD69CF10C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D14BBB-E072-4205-B61D-7F2D79E7271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992301-9E12-4D3A-B637-2113777BEAC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...000000000000000000000000000000000000000000000000000000000000000000000000000000000000000000000000000000000000000000000000000046</a:t>
              </a:r>
              <a:endParaRPr lang="en-US" sz="1050" dirty="0">
                <a:solidFill>
                  <a:srgbClr val="0070C0"/>
                </a:solidFill>
              </a:endParaRPr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305328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B552A7-08FA-4293-9FBA-4C77DB74E49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36050-5353-42C2-812C-7A090C777C86}"/>
              </a:ext>
            </a:extLst>
          </p:cNvPr>
          <p:cNvSpPr/>
          <p:nvPr/>
        </p:nvSpPr>
        <p:spPr>
          <a:xfrm>
            <a:off x="152398" y="942838"/>
            <a:ext cx="96774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E9F70D6F-09CB-4A41-A5E9-58C03D072C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E9F70D6F-09CB-4A41-A5E9-58C03D072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4805EF4-AC8A-4F95-86D0-1496BEC02266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5245D0-A364-4250-8975-975A6D2D8FF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474AA1-4D48-4060-91B3-A3C852B0D4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45</a:t>
              </a:r>
              <a:r>
                <a:rPr lang="en-US" sz="800" dirty="0"/>
                <a:t>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77893E0D-1A05-445E-884C-1E6D01D0C3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500969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77893E0D-1A05-445E-884C-1E6D01D0C3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500969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B205525-C796-438B-A637-5021EEEEC35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46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F3AAA2-E9E9-4C44-9D46-DFFE03665696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34D308-EA70-4DF0-B8C6-96F0E2614115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145B001-6B6D-4F56-BD1A-28C56E7DFB66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9D7AFE-BB70-4221-A02D-B87792A53BD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46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DB01CD-3461-4EFD-957A-8673744B5CB9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2A5EA5-A6D0-4165-9C6F-6323D9030A5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F0F783-9FAF-4368-8DDF-FA14C851DF9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46</a:t>
              </a:r>
              <a:endParaRPr lang="en-US" sz="1050" dirty="0">
                <a:solidFill>
                  <a:srgbClr val="0070C0"/>
                </a:solidFill>
              </a:endParaRPr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96104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F452AAF-91BE-4F0E-BF34-BCDBF1E03E4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372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8EF02143-3C65-4379-961B-5FF4DD17C5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8EF02143-3C65-4379-961B-5FF4DD17C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51AC1530-772B-4488-85A3-24761C5D1F2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F0213DF-C3DE-44AD-9305-7B78089AF30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654D82-D2B3-42AD-8C6D-C993300BB9E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D6BE04B-A4FE-4A2A-9A52-380D948400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203590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D6BE04B-A4FE-4A2A-9A52-380D948400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203590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944104C-5E2A-463C-9CA3-A8B4141A01A4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64BE1A-B8B9-4942-A511-BB8F06281364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C580DB-A73B-4E99-9708-75FF628C4C79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94392B-E882-4B29-BAD3-4483B0D8594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6244D3-A223-4232-9580-8D66ED7BDFDC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5A6A36-A0E3-4777-ACE4-03E8F904669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CC8F6B-227C-4B85-909B-18EA1A6E03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265447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42DC861-E801-46D9-9C93-3D1446C0733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5250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D26EE79B-4717-43EC-A8F0-C44CFC0DB9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D26EE79B-4717-43EC-A8F0-C44CFC0DB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5B39144-69E7-43BD-9DAE-6965A35C113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D89429-B2D5-4466-9E03-4A4B4A1B3DE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7CDCAF-5A07-4945-BBF1-1C583F0204E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51966D0-9617-469B-B2E1-9B42E2FA23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7575767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51966D0-9617-469B-B2E1-9B42E2FA23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7575767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69A0514-48BF-42B7-80EF-FDDA2E332163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9BF546-D191-4C56-8C40-7D833E0D7189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69A890-C79F-4EC0-9DA4-8EB4DBB9FCD7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4FC604-ACCF-4BEB-9670-8275738A4FD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08C460-91A9-4B08-99FD-B029391B922D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C7F1BE-EAC5-4240-93CC-817056BE6CC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9B50F9-05BF-40C5-AA20-4DF7C21703A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62559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1923DC9-0F8C-4754-B3B1-1390600E0F7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73F81C-91ED-4C99-90D4-89DFCD1B0634}"/>
              </a:ext>
            </a:extLst>
          </p:cNvPr>
          <p:cNvSpPr/>
          <p:nvPr/>
        </p:nvSpPr>
        <p:spPr>
          <a:xfrm>
            <a:off x="152398" y="942838"/>
            <a:ext cx="9588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431E219-685E-4D88-AE17-44F4382A19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431E219-685E-4D88-AE17-44F4382A1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8A9D4605-FE53-45FF-A656-E46561394A6A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7E70384-8A56-4928-A7C5-1DA3D0BF9F3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646EDC-BA32-44B4-A143-BB3E23DCB25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E2FC517-08B6-4689-8F4B-78F2F45D79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6901925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-12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-16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-20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E2FC517-08B6-4689-8F4B-78F2F45D79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6901925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78EF1-4D14-4C89-80BF-AF0232764413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43C9AE-6169-4842-8560-35926CBDDF3F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CA0E00-8F0C-4C88-943E-00C4C32D4BB8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765A2C-1D9E-41EE-AA57-CE4C74A4A84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A02942-86CB-483E-BEA1-5ACBD88AB48A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2DAB96-9B49-4F01-ACBA-8D4D49C761F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AE29A7-1880-4357-8A6C-722199180A1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959559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8D7F5E-0023-4C29-B643-570B64E855C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3599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EBE79A10-FE08-4AE5-B5E0-FC0BFDB9B8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EBE79A10-FE08-4AE5-B5E0-FC0BFDB9B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F207F85-5C23-43D0-BBBE-07049C998E6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48F45-5244-4939-A4E2-FA369739E69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10DB31-B077-4623-994E-2C4C5D77291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22697909-88A9-4620-968E-B10A6AE2CA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992527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22697909-88A9-4620-968E-B10A6AE2CA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992527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0FFBA58-B7AF-411B-8209-A979C731A1B0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EB44AC-CD53-46CF-8447-4D7F15BCAEAA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E884BC-DC40-422E-925B-2A75E3296CCE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D77854-B7CC-443B-BB8C-D085FDE0DB3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26D35D-5D2F-476C-A197-348E0F5D5D2B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5982C4-76DF-4150-B9A8-75953D5AC90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576A6E-F71D-46E3-B28F-5DB612D8340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576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AD4694-1D37-486C-B566-A01BF487960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A9BDCC5-2E24-4CD7-B984-24176721EE21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62691F5-558A-4357-BD33-8F7161B24D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0729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62691F5-558A-4357-BD33-8F7161B24D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0729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8693FE1-FE11-4255-B5B2-495BDDD5756B}"/>
              </a:ext>
            </a:extLst>
          </p:cNvPr>
          <p:cNvSpPr txBox="1"/>
          <p:nvPr/>
        </p:nvSpPr>
        <p:spPr>
          <a:xfrm>
            <a:off x="9508203" y="4472421"/>
            <a:ext cx="23591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EAEBD9-C456-4591-A174-96E9928D9015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</p:txBody>
      </p:sp>
    </p:spTree>
    <p:extLst>
      <p:ext uri="{BB962C8B-B14F-4D97-AF65-F5344CB8AC3E}">
        <p14:creationId xmlns:p14="http://schemas.microsoft.com/office/powerpoint/2010/main" val="37700335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6AF6C4F-F296-48E8-89C4-204BCBBB832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E63D8C-8896-4A16-AD58-BE2086D84265}"/>
              </a:ext>
            </a:extLst>
          </p:cNvPr>
          <p:cNvCxnSpPr>
            <a:cxnSpLocks/>
          </p:cNvCxnSpPr>
          <p:nvPr/>
        </p:nvCxnSpPr>
        <p:spPr>
          <a:xfrm>
            <a:off x="140092" y="4017488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6B37B0E9-9F4B-4B74-A9BA-29DD437CAF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6B37B0E9-9F4B-4B74-A9BA-29DD437CA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F8133052-72AE-4D62-AE53-21F32324E927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13E8694-0B1E-4549-B63B-BA33625C7CF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96DCFD6-E1A1-4A49-8481-4971A45E845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4641D076-5C2E-4714-8BFB-FCED57DC68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8202389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4641D076-5C2E-4714-8BFB-FCED57DC68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8202389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B88E7F-08E5-49FC-B439-0EB41119EA98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AD369C-07A7-492C-A12F-D82CDA5DC2B1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934AB5-DC66-4E25-84D2-0FE4CB4E252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04EC38-8ADA-4381-8BC7-52E0725803F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71035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1461720-60F1-4A22-A667-F0F8F873117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CEE84C-1BEA-49DB-9E20-89DC7B80A4D5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55EB5D9-844C-42FA-87D0-47B4099A3FD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8F64C3-8766-412E-AA8F-A6C5363C779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FC39117B-33D3-45A6-AC9B-529346F18D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FC39117B-33D3-45A6-AC9B-529346F18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8A2AC51B-5BBE-4B22-9364-1BC624B041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572467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8A2AC51B-5BBE-4B22-9364-1BC624B041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572467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698075-084D-46F4-8BF7-51408E5295E0}"/>
              </a:ext>
            </a:extLst>
          </p:cNvPr>
          <p:cNvCxnSpPr>
            <a:cxnSpLocks/>
          </p:cNvCxnSpPr>
          <p:nvPr/>
        </p:nvCxnSpPr>
        <p:spPr>
          <a:xfrm flipV="1">
            <a:off x="9925436" y="2638425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7E7B73-4821-4F2E-930B-BFFE8BEAEBC6}"/>
              </a:ext>
            </a:extLst>
          </p:cNvPr>
          <p:cNvCxnSpPr>
            <a:cxnSpLocks/>
          </p:cNvCxnSpPr>
          <p:nvPr/>
        </p:nvCxnSpPr>
        <p:spPr>
          <a:xfrm>
            <a:off x="9925436" y="2638425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FB7031-5687-4514-BE8E-8C28D83DAE68}"/>
              </a:ext>
            </a:extLst>
          </p:cNvPr>
          <p:cNvCxnSpPr>
            <a:cxnSpLocks/>
          </p:cNvCxnSpPr>
          <p:nvPr/>
        </p:nvCxnSpPr>
        <p:spPr>
          <a:xfrm flipV="1">
            <a:off x="9930194" y="2364579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D348B1-D6DA-4CF6-A97F-D7648C644AB0}"/>
              </a:ext>
            </a:extLst>
          </p:cNvPr>
          <p:cNvCxnSpPr>
            <a:cxnSpLocks/>
          </p:cNvCxnSpPr>
          <p:nvPr/>
        </p:nvCxnSpPr>
        <p:spPr>
          <a:xfrm>
            <a:off x="9930194" y="2364579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52BD149-97CE-4742-8483-28A6052181E5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BB0B99-E7B3-406F-A7D0-65B6D903AD47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5EE6D2-ACA3-4056-894D-328ADFA7555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9048FC-9629-4A97-B509-476415BAF1E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82205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99275D-3F24-4772-B30B-C973B92EE73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CC3571-59DC-4CAC-AB9B-A1D35D8A9514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D0113-12EA-4552-A826-FC08891A078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B286A-03DD-4D92-A348-58D8453690A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0952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0952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84914CF-F3A2-48CD-B6DE-26631F6A21C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518CBD-51E4-4272-BB15-38BBF1C789D2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52673E-1F9E-4D50-AF3A-BCD2B6EDEA2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6CC82B-2AD6-46EA-A8F6-7FAC642B4B7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300745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99275D-3F24-4772-B30B-C973B92EE73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CC3571-59DC-4CAC-AB9B-A1D35D8A9514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D0113-12EA-4552-A826-FC08891A078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B286A-03DD-4D92-A348-58D8453690A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0952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84914CF-F3A2-48CD-B6DE-26631F6A21C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2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30</a:t>
            </a: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22BBB5EB-7946-4162-B65C-1491F8D54D7B}"/>
              </a:ext>
            </a:extLst>
          </p:cNvPr>
          <p:cNvSpPr/>
          <p:nvPr/>
        </p:nvSpPr>
        <p:spPr>
          <a:xfrm>
            <a:off x="3521959" y="2232786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CDAE1916-1A42-427A-A697-339848F7EC13}"/>
              </a:ext>
            </a:extLst>
          </p:cNvPr>
          <p:cNvSpPr/>
          <p:nvPr/>
        </p:nvSpPr>
        <p:spPr>
          <a:xfrm flipH="1" flipV="1">
            <a:off x="254199" y="2232786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F8FB3E-F57D-4368-874E-821673489DF7}"/>
              </a:ext>
            </a:extLst>
          </p:cNvPr>
          <p:cNvSpPr/>
          <p:nvPr/>
        </p:nvSpPr>
        <p:spPr>
          <a:xfrm>
            <a:off x="1245270" y="2401517"/>
            <a:ext cx="1997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Repeat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for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record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2…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7961F2-0F3F-4D22-A4CF-7A2D1B41A0E3}"/>
              </a:ext>
            </a:extLst>
          </p:cNvPr>
          <p:cNvSpPr/>
          <p:nvPr/>
        </p:nvSpPr>
        <p:spPr>
          <a:xfrm>
            <a:off x="6362847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D12CA-D73D-42C0-93C4-A7C92AB94205}"/>
              </a:ext>
            </a:extLst>
          </p:cNvPr>
          <p:cNvSpPr txBox="1"/>
          <p:nvPr/>
        </p:nvSpPr>
        <p:spPr>
          <a:xfrm>
            <a:off x="6304771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r>
              <a:rPr lang="en-US" sz="800" dirty="0">
                <a:solidFill>
                  <a:srgbClr val="0070C0"/>
                </a:solidFill>
              </a:rPr>
              <a:t>Marilyn</a:t>
            </a:r>
            <a:r>
              <a:rPr lang="sv-SE" sz="800" dirty="0">
                <a:solidFill>
                  <a:srgbClr val="0070C0"/>
                </a:solidFill>
              </a:rPr>
              <a:t>Ø00000000000000000000000000000000</a:t>
            </a:r>
            <a:r>
              <a:rPr lang="en-US" sz="800" dirty="0">
                <a:solidFill>
                  <a:srgbClr val="0070C0"/>
                </a:solidFill>
              </a:rPr>
              <a:t>Taylor</a:t>
            </a:r>
            <a:r>
              <a:rPr lang="sv-SE" sz="800" dirty="0">
                <a:solidFill>
                  <a:srgbClr val="0070C0"/>
                </a:solidFill>
              </a:rPr>
              <a:t>Ø00000000000000000000000000000000</a:t>
            </a:r>
            <a:r>
              <a:rPr lang="en-US" sz="800" dirty="0">
                <a:solidFill>
                  <a:srgbClr val="0070C0"/>
                </a:solidFill>
              </a:rPr>
              <a:t>2224 S </a:t>
            </a:r>
            <a:r>
              <a:rPr lang="en-US" sz="800" dirty="0" err="1">
                <a:solidFill>
                  <a:srgbClr val="0070C0"/>
                </a:solidFill>
              </a:rPr>
              <a:t>Johannan</a:t>
            </a:r>
            <a:r>
              <a:rPr lang="en-US" sz="800" dirty="0">
                <a:solidFill>
                  <a:srgbClr val="0070C0"/>
                </a:solidFill>
              </a:rPr>
              <a:t> St\</a:t>
            </a:r>
            <a:r>
              <a:rPr lang="en-US" sz="800" dirty="0" err="1">
                <a:solidFill>
                  <a:srgbClr val="0070C0"/>
                </a:solidFill>
              </a:rPr>
              <a:t>nChicago</a:t>
            </a:r>
            <a:r>
              <a:rPr lang="en-US" sz="800" dirty="0">
                <a:solidFill>
                  <a:srgbClr val="0070C0"/>
                </a:solidFill>
              </a:rPr>
              <a:t>, IL 12345</a:t>
            </a:r>
            <a:r>
              <a:rPr lang="sv-SE" sz="800" dirty="0">
                <a:solidFill>
                  <a:srgbClr val="0070C0"/>
                </a:solidFill>
              </a:rPr>
              <a:t>Ø00000 0000000000000000 00000000000030</a:t>
            </a:r>
            <a:r>
              <a:rPr lang="sv-SE" sz="800" dirty="0"/>
              <a:t>DerrickØ000</a:t>
            </a:r>
            <a:r>
              <a:rPr lang="en-US" sz="800" dirty="0"/>
              <a:t>…..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6552993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99275D-3F24-4772-B30B-C973B92EE73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CC3571-59DC-4CAC-AB9B-A1D35D8A9514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D0113-12EA-4552-A826-FC08891A078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B286A-03DD-4D92-A348-58D8453690A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0952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84914CF-F3A2-48CD-B6DE-26631F6A21C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37</a:t>
            </a: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22BBB5EB-7946-4162-B65C-1491F8D54D7B}"/>
              </a:ext>
            </a:extLst>
          </p:cNvPr>
          <p:cNvSpPr/>
          <p:nvPr/>
        </p:nvSpPr>
        <p:spPr>
          <a:xfrm>
            <a:off x="3521959" y="2232786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CDAE1916-1A42-427A-A697-339848F7EC13}"/>
              </a:ext>
            </a:extLst>
          </p:cNvPr>
          <p:cNvSpPr/>
          <p:nvPr/>
        </p:nvSpPr>
        <p:spPr>
          <a:xfrm flipH="1" flipV="1">
            <a:off x="254199" y="2232786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F8FB3E-F57D-4368-874E-821673489DF7}"/>
              </a:ext>
            </a:extLst>
          </p:cNvPr>
          <p:cNvSpPr/>
          <p:nvPr/>
        </p:nvSpPr>
        <p:spPr>
          <a:xfrm>
            <a:off x="1245270" y="2401517"/>
            <a:ext cx="1997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…and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record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3…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7961F2-0F3F-4D22-A4CF-7A2D1B41A0E3}"/>
              </a:ext>
            </a:extLst>
          </p:cNvPr>
          <p:cNvSpPr/>
          <p:nvPr/>
        </p:nvSpPr>
        <p:spPr>
          <a:xfrm>
            <a:off x="6362847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test.dat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D12CA-D73D-42C0-93C4-A7C92AB94205}"/>
              </a:ext>
            </a:extLst>
          </p:cNvPr>
          <p:cNvSpPr txBox="1"/>
          <p:nvPr/>
        </p:nvSpPr>
        <p:spPr>
          <a:xfrm>
            <a:off x="6304771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00000000000030</a:t>
            </a:r>
            <a:r>
              <a:rPr lang="sv-SE" sz="800" dirty="0">
                <a:solidFill>
                  <a:srgbClr val="0070C0"/>
                </a:solidFill>
              </a:rPr>
              <a:t>DerrickØ000</a:t>
            </a:r>
            <a:r>
              <a:rPr lang="en-US" sz="800" dirty="0">
                <a:solidFill>
                  <a:srgbClr val="0070C0"/>
                </a:solidFill>
              </a:rPr>
              <a:t>…..</a:t>
            </a:r>
            <a:endParaRPr lang="en-US" sz="10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9412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FD55A43-3D57-446D-949B-0692897440B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B51DAC-23F4-4B1E-898F-77177E48D6E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E926C3-F629-44A0-89CD-3741B26A1E8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984686-E84B-4011-A798-26E52F442B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7D6271DE-1952-4647-8AB5-B020E2E41F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7D6271DE-1952-4647-8AB5-B020E2E4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AA255A5A-E411-4C1F-9456-0C271E233B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922444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AA255A5A-E411-4C1F-9456-0C271E233B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922444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9C2D2C9-938F-4717-A22B-49D09626FD3F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915DA7-60CF-44E4-96F2-6AD862EDBE60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E462CD-EE83-4620-95E6-2D9C20EAF7B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197173-735B-4788-AADB-766A01D9728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978593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75E059-2C62-48E8-AA4B-91F5C04EA5F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DB51DAC-23F4-4B1E-898F-77177E48D6E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E926C3-F629-44A0-89CD-3741B26A1E8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984686-E84B-4011-A798-26E52F442B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BADAC8C8-3B0B-4377-970D-77B92AF171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898912"/>
                  </p:ext>
                </p:extLst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-12(%ebp)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BADAC8C8-3B0B-4377-970D-77B92AF171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898912"/>
                  </p:ext>
                </p:extLst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66F4155-4B72-48AF-B6A8-B5EAF868247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F00DE0-6993-4DB4-932F-81E3AAC7D0EE}"/>
              </a:ext>
            </a:extLst>
          </p:cNvPr>
          <p:cNvSpPr/>
          <p:nvPr/>
        </p:nvSpPr>
        <p:spPr>
          <a:xfrm>
            <a:off x="9424701" y="4239799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3700EC-38E0-47DE-B7E0-8E0D02E0027F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A27E31-EF1C-4B79-B9DF-B21B01EF77E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84D8B4-5FE6-46C3-8E4B-9F8124806B4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879197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0BDFAA-1061-48BF-A099-67004378027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DB51DAC-23F4-4B1E-898F-77177E48D6E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E926C3-F629-44A0-89CD-3741B26A1E8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984686-E84B-4011-A798-26E52F442B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4856C6F-5E80-420E-9DFF-7D9120BC3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433106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4856C6F-5E80-420E-9DFF-7D9120BC3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433106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46F8619-7A73-4EE3-AF58-8CB5C9CB49A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3B1F0D-C91B-455C-A78D-7AD2452F004A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E09334-BF37-47A6-9091-49D74C022DE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6EA669-C368-44BA-8679-CB3859B5E3D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50062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0BDFAA-1061-48BF-A099-67004378027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DB51DAC-23F4-4B1E-898F-77177E48D6E1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E926C3-F629-44A0-89CD-3741B26A1E8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984686-E84B-4011-A798-26E52F442B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</a:t>
              </a:r>
              <a:r>
                <a:rPr lang="en-US" sz="800" dirty="0">
                  <a:solidFill>
                    <a:srgbClr val="0070C0"/>
                  </a:solidFill>
                </a:rPr>
                <a:t>EOF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4856C6F-5E80-420E-9DFF-7D9120BC3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271746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4856C6F-5E80-420E-9DFF-7D9120BC3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271746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46F8619-7A73-4EE3-AF58-8CB5C9CB49A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3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3BDCDD-0B5E-4A08-8D5B-EE641017CDCF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7955AF-7BA7-403E-B44B-9B00E5330B1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FE8244-C738-484C-8372-3856C8D90C2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48211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578F5AC-7603-4825-A6F6-F299313963B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7E4F1B-B72D-4C15-B6BB-196FE492E64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AC8BA3C-37DF-4471-8602-98F1394F75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7339296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AC8BA3C-37DF-4471-8602-98F1394F75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7339296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2DD69C9-A52F-43E4-8468-ADC03B960DD4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D932B0-D3ED-4FE5-A21C-EAD882A2CC53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CE8FF-0635-4E2D-B070-9A1220755E5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AD20F8-62B7-4A8F-8AA7-A159E720A04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A97855-C798-47EA-B068-6C51C97FCB30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F00AFDC-1F76-421B-96C2-94DFD6E62F0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09C28-0E0B-421A-AAA2-567AD9F41C9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8685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60845A-6B46-4B41-AD92-32A0CB3F31B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34708A9-1E9A-44EF-BB4D-349709970030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ACF47ED-AA04-434A-8735-440D539B7D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ACF47ED-AA04-434A-8735-440D539B7D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F90FC1-9CA6-41B5-8B45-7791F9DD0A05}"/>
              </a:ext>
            </a:extLst>
          </p:cNvPr>
          <p:cNvSpPr txBox="1"/>
          <p:nvPr/>
        </p:nvSpPr>
        <p:spPr>
          <a:xfrm>
            <a:off x="9508203" y="4472421"/>
            <a:ext cx="23591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08051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A1F99B-8AE9-4500-8C35-26775B37BF4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606D2D4C-C46F-4560-96CB-ACE430C815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606D2D4C-C46F-4560-96CB-ACE430C81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ED2C124-1EDA-42C3-BE57-2909A75560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854001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ED2C124-1EDA-42C3-BE57-2909A75560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854001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96A4C90-01F1-47AB-8D51-4E76E00AC640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7F6246-4ED8-472F-9543-A55E2D28624E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837C30-1BFF-43B6-BE41-1E58A7CF2CA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9FD1F2-1199-48F0-9309-DA0A5044F3E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89F25E-AD18-4537-963D-FA9A56BB7DFD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B4CA5E-50D3-4B3C-9723-052DA47288A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8DB8A1-D323-4357-B44F-4FAF0E28DB0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859835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D3E540D-6DCE-4392-809F-AFC6A915F04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69BF76FB-E5BD-49C8-9CB2-F7CD3102CB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69BF76FB-E5BD-49C8-9CB2-F7CD3102C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EB4C680-458D-451E-A9D9-4A31709C9D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193382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EB4C680-458D-451E-A9D9-4A31709C9D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193382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97E17A1-0527-44AF-8B06-D156A5B10480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20A138-167E-4CA9-8161-53D52E4AC4CD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121DDE-8344-4329-A921-E07F6DE23C6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B7B87F-1C13-4F3D-BB2C-A1F0D508321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161951-7969-4291-87D5-2DB8D493FE44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870B9AC-516E-424F-BD76-F1262608F16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C40D47-A49D-4138-B2B7-D84B85923D2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557976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0F97783-5BC2-4402-ACC3-993E354A52C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1ADC079E-50D3-44C0-BEA3-4E761BEE9E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1ADC079E-50D3-44C0-BEA3-4E761BEE9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1C5A3B6-D16F-41AE-954D-BDC3FBA0C6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900732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1C5A3B6-D16F-41AE-954D-BDC3FBA0C6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900732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1023B5C-5D12-4965-B7FA-C0F0AD95DF14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0EB471-4073-4FF0-8880-7F6F517201B3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52D746-7D8C-4937-B378-64D1D257763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B9342D-0D0F-472D-AB0D-54908C804B1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0162F4-5700-435F-A170-FAAF07BDF4B7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D1AB7D-33B2-4E5B-A91C-C801C42B78C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0D2FC9-D82A-432F-BE5E-0F1D608B593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544841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3B8E8-26D2-4F72-9482-88A06416C1E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FFE689FD-39E6-4C79-81EB-F4EED6851C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FFE689FD-39E6-4C79-81EB-F4EED6851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01297E-B565-4F59-8E34-153EB1A76E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0863191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01297E-B565-4F59-8E34-153EB1A76E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0863191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9519025-E27E-49AB-951D-275D55418A8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FF49F5-753F-4CC5-99B0-316E993DC44B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C699D1B-9C34-4BA3-95F2-FB4CD24F0E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C48747-6E68-4658-AAE9-73A7E1DA2F3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F8A738-7056-4879-ADAA-9B23ACD9F50A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D095EE-A55C-4302-9331-707A1EB025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76A60E-0C2E-4BF0-8790-4FA1B52ED8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434536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17A8-211F-45FF-9EA2-6ED944A1B2A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CE5A8250-F497-489C-8654-A0F74BB5D4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CE5A8250-F497-489C-8654-A0F74BB5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D43F849-A08C-43BE-951D-6EFAE5E0C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04146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D43F849-A08C-43BE-951D-6EFAE5E0C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04146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E3E69CF-032C-41C7-A68C-E1F40A7876C3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03662D-EB15-4D0D-A1B7-94CCFBA0B0F7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B40723-F1B2-4FE7-8043-7CA52FA1DA38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9A187D-F8CA-421C-BB19-CF32A640B76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49C273-2B59-453D-9286-5F1AF5A0D2C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6E07080-A82F-4112-9C2A-78E3A825A885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40B4AE-B1E2-4FA3-AF97-1CA98CAFF07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E5D474-F728-43D3-9B78-C518860BCBC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316522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E0FD3F7-1DA6-4C12-A005-CC46A15468F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949BB85B-43D3-481E-8074-B878B6FC25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949BB85B-43D3-481E-8074-B878B6FC2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0F86A40-49B4-46D2-BB6B-A1FFEFB382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270614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0F86A40-49B4-46D2-BB6B-A1FFEFB382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270614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9DB9BD5-84DC-4355-8353-90C2A78976D7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input </a:t>
            </a:r>
            <a:r>
              <a:rPr lang="es-ES" sz="1400" dirty="0" err="1">
                <a:solidFill>
                  <a:srgbClr val="0070C0"/>
                </a:solidFill>
              </a:rPr>
              <a:t>fd</a:t>
            </a:r>
            <a:r>
              <a:rPr lang="es-ES" sz="1400" dirty="0">
                <a:solidFill>
                  <a:srgbClr val="0070C0"/>
                </a:solidFill>
              </a:rPr>
              <a:t> (</a:t>
            </a:r>
            <a:r>
              <a:rPr lang="en-US" sz="1400" dirty="0">
                <a:solidFill>
                  <a:srgbClr val="0070C0"/>
                </a:solidFill>
              </a:rPr>
              <a:t>test.dat)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2AB188-1CE9-471B-98C0-47613EBCBB29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160C00-8896-4D8C-89E9-8CCA0BA30EC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(input </a:t>
              </a:r>
              <a:r>
                <a:rPr lang="es-ES" sz="1200" dirty="0" err="1">
                  <a:solidFill>
                    <a:srgbClr val="0070C0"/>
                  </a:solidFill>
                </a:rPr>
                <a:t>fd</a:t>
              </a:r>
              <a:r>
                <a:rPr lang="es-ES" sz="12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1E62AF-D93A-4E65-9324-99F2ECD6863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683B41-311E-440A-B308-CF44C9FF7D29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13F4AD-DCB4-4B79-8A0C-F1F2B32E5AA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67B291-8850-4568-B2A3-478152DB2DF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807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149F79C-A58E-4E12-A988-9EDFA44A5F8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5781BF4C-0734-418C-BADB-E90BD9792E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5781BF4C-0734-418C-BADB-E90BD979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8FD8AEB-6B5D-45EA-83DD-885BF9A3C8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5877416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8FD8AEB-6B5D-45EA-83DD-885BF9A3C8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5877416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94504FE-4B06-4947-BE6C-4FFDC3DDAB69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4 (!!!)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C075941-714A-4C7F-B2C3-D1D1A9DE5EE6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FA834-717B-47E0-85A4-E8E608FC382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34D6B23-02AC-4CCD-831E-B5697E182E0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90FB49-C6B1-4CA1-978C-E1FD6C12E051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758DF3-2CE3-4F48-8B10-E93ADCEB03C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40EC60-1D91-4C03-8EF5-AB92FD0B4EA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91339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E14D45-90B5-4753-93FB-C01EB52B395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DA4CF74C-9E38-4DA2-887E-71AAD32AF1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DA4CF74C-9E38-4DA2-887E-71AAD32A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26C7583F-6E08-4E89-86B9-08FDD64C9B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800207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26C7583F-6E08-4E89-86B9-08FDD64C9B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800207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449053D-6A4F-452B-B4E3-7C17253E9D30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>
                <a:solidFill>
                  <a:srgbClr val="0070C0"/>
                </a:solidFill>
              </a:rPr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A8264E-6BEA-4590-B0F9-4B07CAA5A2F4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599CC4-F96F-415F-B0D2-AE396C911BF0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2DB850-B789-4F23-80DA-F4A6E8988F3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FE5266-C994-4B6C-8376-5DABAF25A69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2C1A82-3B2D-4FE7-8228-DB36CEA0BBD5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78170C-4D3D-4A57-9D24-85D5E96EE12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3F6B50-7470-4989-8ED5-BA51D4F1EC3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346891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7B064BE-143F-4219-B558-7FF770C4A61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2AD54C7-4CFF-47A2-8A54-074C31F69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2AD54C7-4CFF-47A2-8A54-074C31F69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80C46DA-BF94-4455-B6CA-A3C47B8AC4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294378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80C46DA-BF94-4455-B6CA-A3C47B8AC4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294378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FEC0128-8ED2-4CB4-A738-8FD5EF1C2236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53A1DF-DC09-4106-8226-D8965D5E22FD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EFF2F9-2540-4F88-9854-26125EAD2233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B37E5A-21DB-491A-B9EC-B72D59AC16B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73A2FE-8E40-4577-8A92-D9F5E538403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2D0316-5BE5-457A-A2C5-379C8146FD9E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7E4224-C42E-4CC2-B9B3-D081153222B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20CD0B-94F9-4D46-8FFD-4AE353E7CF0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5689618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082C2B-EC7A-45FF-B2C8-12BE6533345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B28ADEB-F7BC-475E-89E5-B5033A52FF2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B28ADEB-F7BC-475E-89E5-B5033A52FF2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6E7ED67-309C-4843-8A9E-7D618E6681E6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of bytes read (0)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</a:t>
            </a:r>
            <a:r>
              <a:rPr lang="es-ES" sz="1400" dirty="0" err="1">
                <a:solidFill>
                  <a:srgbClr val="0070C0"/>
                </a:solidFill>
              </a:rPr>
              <a:t>record</a:t>
            </a:r>
            <a:r>
              <a:rPr lang="es-ES" sz="1400" dirty="0">
                <a:solidFill>
                  <a:srgbClr val="0070C0"/>
                </a:solidFill>
              </a:rPr>
              <a:t> 4 (!!!)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AC4B0C-EC47-4532-846B-8C88448139F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796D14-4CC5-4FB9-BA22-CF81421BC450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BDDBE3-8374-415A-B182-7F34038E17F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64E048-8A96-46C2-8D7F-0897741DF88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</a:t>
              </a:r>
              <a:r>
                <a:rPr lang="en-US" sz="800" dirty="0">
                  <a:solidFill>
                    <a:srgbClr val="0070C0"/>
                  </a:solidFill>
                </a:rPr>
                <a:t>EOF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710B49-621B-4FFB-8655-A773B83D510B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CD92D2-D487-4F32-9D46-0F71EC2B697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B9E678A-5ABA-4DF9-98E3-B592123E488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8400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678F6F-9532-4918-8843-2BB1C99DAB82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F6FD01A-D105-49CD-A747-97AC33F558D0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9CE23B8-4025-471C-BEF5-39105100E2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9CE23B8-4025-471C-BEF5-39105100E2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C64C13A-E298-407F-8A2B-F06EF6BA1A1A}"/>
              </a:ext>
            </a:extLst>
          </p:cNvPr>
          <p:cNvSpPr txBox="1"/>
          <p:nvPr/>
        </p:nvSpPr>
        <p:spPr>
          <a:xfrm>
            <a:off x="9508203" y="4472421"/>
            <a:ext cx="2359141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0101</a:t>
            </a:r>
          </a:p>
        </p:txBody>
      </p:sp>
    </p:spTree>
    <p:extLst>
      <p:ext uri="{BB962C8B-B14F-4D97-AF65-F5344CB8AC3E}">
        <p14:creationId xmlns:p14="http://schemas.microsoft.com/office/powerpoint/2010/main" val="23887085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082C2B-EC7A-45FF-B2C8-12BE6533345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B28ADEB-F7BC-475E-89E5-B5033A52FF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090605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B28ADEB-F7BC-475E-89E5-B5033A52FF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090605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6E7ED67-309C-4843-8A9E-7D618E6681E6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</a:t>
            </a:r>
            <a:r>
              <a:rPr lang="es-ES" sz="1400" dirty="0" err="1">
                <a:solidFill>
                  <a:srgbClr val="0070C0"/>
                </a:solidFill>
              </a:rPr>
              <a:t>record</a:t>
            </a:r>
            <a:r>
              <a:rPr lang="es-ES" sz="1400" dirty="0">
                <a:solidFill>
                  <a:srgbClr val="0070C0"/>
                </a:solidFill>
              </a:rPr>
              <a:t> 4 (!!!)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N/A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AC4B0C-EC47-4532-846B-8C88448139F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3A60EC-9E04-4A48-A0F6-E792774A528D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AF5696-C2CA-47EE-8DA8-7652584552D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AF5C8E-0566-40A8-B663-E9BCA460EFA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</a:t>
              </a:r>
              <a:r>
                <a:rPr lang="en-US" sz="800" dirty="0">
                  <a:solidFill>
                    <a:srgbClr val="0070C0"/>
                  </a:solidFill>
                </a:rPr>
                <a:t>EOF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E7AB88-9E9D-4B90-A432-A6FDDB956D3C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6CC1FD-DE10-48BA-9B9A-CDF71A551B1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34A1B5-88B8-47F7-9D2B-2D649B20D15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355053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E28D4F8-060E-48E0-8279-F9C1D59D54D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951D58B-BB6C-4F0E-A914-C7369C1DE9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951D58B-BB6C-4F0E-A914-C7369C1DE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1681809-6A78-4CAF-9506-254104D21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558078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172991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1681809-6A78-4CAF-9506-254104D21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558078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5AE927F-D2E8-44DC-9A91-4D1BC528B02F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07BFAC-6342-4608-A7E8-3262A225D4ED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EAAEF2-9AD4-4D67-A9EC-D9BEE018DDE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CC2329-D627-4A8E-9FFF-4E25C87FCE7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B355BF-E636-464F-8F17-65A78D78E4D1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9782D21-1399-46DA-A7B0-14DFCF0F603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E16E10-5E9C-4ACD-9934-56FCB30FB52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134764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0FA7185-520E-4043-9F70-5979A2094F3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398F01CC-EE2D-46EC-B06C-BDDF535826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398F01CC-EE2D-46EC-B06C-BDDF53582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0D0FD34-C9BC-49B6-AEB9-7320233441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372061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172991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0D0FD34-C9BC-49B6-AEB9-7320233441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372061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E249B3B-AA10-422A-98DB-5CDB65A83390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FCADD-73B8-4551-8737-240F14BC6B76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5AFFEC-AEAD-4C7D-89A7-47010C6D3ED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9BDF14-C500-41D6-B2FA-7AA66A3BD71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68DEBDA-3E54-4AEC-BDAD-5764EF79705B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409BC2-3394-4BAB-8F77-A6AD086CDDB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32D7C7-6D7A-42CC-91CD-197CB141435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1300723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F71500-C957-4DDD-B634-4CCFD45B113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B3D220C-925B-40BB-ACCF-C03DC789E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B3D220C-925B-40BB-ACCF-C03DC789E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090E334-67A3-48B2-8A40-9B7CE64D00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2971186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090E334-67A3-48B2-8A40-9B7CE64D00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2971186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283E69E-A76B-4A36-A20F-F536D033619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7B2FB6-7EB0-49F5-80C1-59ABED17AFD2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915E480-6EE3-42B8-9D63-32CB2E520E6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7FBAD7-F9F1-41C8-8987-6E963752ABD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BE4F4A-ECCB-43C8-A2E3-7527E8639091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9C16A36-ED2C-40FB-B9C8-4EECF60F623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085503-766E-40C9-A7E3-696A6140668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075000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10C5BD8-300D-4270-BC14-73CF4BE0F2C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D60E1D72-9F27-41F1-BAA6-9D3D79056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D60E1D72-9F27-41F1-BAA6-9D3D7905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1E5A9C0-C020-4854-9A9A-7A8ACC49A9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59274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1E5A9C0-C020-4854-9A9A-7A8ACC49A9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59274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BFB65B7-3E4C-4138-9FD2-14AF61F77B8F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42D220-520D-49AD-98E8-7039C8CA1C53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D4B2F8-6ACB-4C00-AC14-D6A55588872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B1B21-339C-4E05-9189-1D101FEEDCA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8269D3-6716-4A13-8DBF-94CEB950E0D2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43F430A-0754-452B-B985-AE7DCBA468E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8DA58C-F5BA-4648-A43D-18CF2C8032B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394092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3E7851-C7E9-4442-9A7A-E05F9F4E360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7E4F1B-B72D-4C15-B6BB-196FE492E64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DAD3F9C-E767-4724-B1BA-16C578EA0C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2128140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DAD3F9C-E767-4724-B1BA-16C578EA0C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2128140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A94685E-68FC-42B6-9893-2F13E066DEFB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8A7A5B-059F-448F-89D1-C6A9EF11587A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7D99E6-1F0D-4674-8794-8FF24AC8398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950D00-CBBC-41F2-9344-32A4B0CB356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B53315-1B49-4A92-A366-35D57946FB2E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E69145-8A87-46EA-8F62-1B7D17A1847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6EEB5E-7A4F-40D6-AA9B-60813A2F705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0347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404C52B-892C-40FD-A248-DA293E5336F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BDF1CBC3-0B4D-4151-9BF4-3348A236FC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6734819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BDF1CBC3-0B4D-4151-9BF4-3348A236FC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6734819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0635B9-797E-44A2-BD71-042387A7DBD2}"/>
              </a:ext>
            </a:extLst>
          </p:cNvPr>
          <p:cNvCxnSpPr>
            <a:cxnSpLocks/>
          </p:cNvCxnSpPr>
          <p:nvPr/>
        </p:nvCxnSpPr>
        <p:spPr>
          <a:xfrm flipV="1">
            <a:off x="9925436" y="2638425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9A8F37C-EB0B-4221-A61D-60494FA67CBE}"/>
              </a:ext>
            </a:extLst>
          </p:cNvPr>
          <p:cNvCxnSpPr>
            <a:cxnSpLocks/>
          </p:cNvCxnSpPr>
          <p:nvPr/>
        </p:nvCxnSpPr>
        <p:spPr>
          <a:xfrm>
            <a:off x="9925436" y="2638425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23A6C3-4EE1-4ECF-96FD-FBEBD1992CE8}"/>
              </a:ext>
            </a:extLst>
          </p:cNvPr>
          <p:cNvCxnSpPr>
            <a:cxnSpLocks/>
          </p:cNvCxnSpPr>
          <p:nvPr/>
        </p:nvCxnSpPr>
        <p:spPr>
          <a:xfrm flipV="1">
            <a:off x="9930194" y="2364579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74DDD9-2B3C-4470-A65B-2E63D42A2871}"/>
              </a:ext>
            </a:extLst>
          </p:cNvPr>
          <p:cNvCxnSpPr>
            <a:cxnSpLocks/>
          </p:cNvCxnSpPr>
          <p:nvPr/>
        </p:nvCxnSpPr>
        <p:spPr>
          <a:xfrm>
            <a:off x="9930194" y="2364579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6164601-FAFF-4E22-A40B-CF1C13E9EA3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619EA7-D580-4534-9C16-2CA8409FC87B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5C1CF4-4449-4D1C-AF21-9791138C275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37B129-60CA-41AF-B403-09247009664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B192E3-4AC5-405E-83AA-58B6460B15CB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AA086A3-4FED-432B-9670-EC1D399650D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2FED0E-E339-4F13-B968-0DA95D80DF4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017295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78B468-56BA-4020-9194-17DD7C4D979A}"/>
                  </a:ext>
                </a:extLst>
              </p:cNvPr>
              <p:cNvSpPr txBox="1"/>
              <p:nvPr/>
            </p:nvSpPr>
            <p:spPr>
              <a:xfrm>
                <a:off x="9508202" y="4472421"/>
                <a:ext cx="2630457" cy="1384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EAX = 0 ≠ 324 ?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true </a:t>
                </a:r>
              </a:p>
              <a:p>
                <a:r>
                  <a:rPr lang="en-US" sz="1400" dirty="0"/>
                  <a:t>EBX =</a:t>
                </a:r>
                <a:r>
                  <a:rPr lang="es-ES" sz="1400" dirty="0"/>
                  <a:t> </a:t>
                </a:r>
                <a:r>
                  <a:rPr lang="en-US" sz="1400" dirty="0"/>
                  <a:t>“</a:t>
                </a:r>
                <a:r>
                  <a:rPr lang="en-US" sz="1400" dirty="0" err="1"/>
                  <a:t>testout.datØ</a:t>
                </a:r>
                <a:r>
                  <a:rPr lang="en-US" sz="1400" dirty="0"/>
                  <a:t>”</a:t>
                </a:r>
              </a:p>
              <a:p>
                <a:r>
                  <a:rPr lang="en-US" sz="1400" dirty="0"/>
                  <a:t>ECX = </a:t>
                </a:r>
                <a:r>
                  <a:rPr lang="es-ES" sz="1400" dirty="0" err="1"/>
                  <a:t>record</a:t>
                </a:r>
                <a:r>
                  <a:rPr lang="es-ES" sz="1400" dirty="0"/>
                  <a:t> 4 (!!!)</a:t>
                </a:r>
                <a:endParaRPr lang="en-US" sz="1400" dirty="0"/>
              </a:p>
              <a:p>
                <a:r>
                  <a:rPr lang="es-ES" sz="1400" dirty="0"/>
                  <a:t>EDX = 324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return address</a:t>
                </a:r>
              </a:p>
              <a:p>
                <a:r>
                  <a:rPr lang="es-ES" sz="1400" dirty="0" err="1"/>
                  <a:t>word</a:t>
                </a:r>
                <a:r>
                  <a:rPr lang="es-ES" sz="1400" dirty="0"/>
                  <a:t> at </a:t>
                </a:r>
                <a:r>
                  <a:rPr lang="es-ES" sz="1400" dirty="0" err="1"/>
                  <a:t>location</a:t>
                </a:r>
                <a:r>
                  <a:rPr lang="es-ES" sz="1400" dirty="0"/>
                  <a:t> 320 </a:t>
                </a:r>
                <a:r>
                  <a:rPr lang="en-US" sz="1400" dirty="0"/>
                  <a:t>= N/A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78B468-56BA-4020-9194-17DD7C4D9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2" y="4472421"/>
                <a:ext cx="2630457" cy="1384995"/>
              </a:xfrm>
              <a:prstGeom prst="rect">
                <a:avLst/>
              </a:prstGeom>
              <a:blipFill>
                <a:blip r:embed="rId6"/>
                <a:stretch>
                  <a:fillRect l="-696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5E34DC3-35DB-4852-8E21-EA9D20F7264B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B92407-9D2A-49D2-AEF6-48FE1277F351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833903-EF2C-4150-A3B4-6B78DA7ACEC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77463F-DAFF-4291-A274-A5770F67D4F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167D94-4101-4AAB-9A59-752E8653E9A7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67E00B-A703-44F2-8F11-84E7D9252DF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5B3073-CD53-4CC5-BA78-84A7A1F9C01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92179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532547-4321-4611-A084-E3ED5A55859B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2DA848-F6FA-4880-BB8B-73B2C1E2AC7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B211DA-B7D4-4EB9-9A4E-D026B70DD7E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6640B5-EFE9-4273-A859-6AABD4427D9B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399BD6-8F15-472E-ABD5-107718AFC91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55A838-4709-4860-B9E7-C124C274BBB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31699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76048C-72EB-4374-A83D-B49F4A2784BA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02A8B-7357-4E75-A8E1-856185A71C3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F9632B-05B6-42CB-8A92-3FCDA3D13EB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CEE0EA-8B96-4DF8-BB2A-392824943C6D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D1E66AB-F768-4EE0-8E04-D8BE291BC9D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7F2C00-5EFD-42C6-898F-4B4AD521AB0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3092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count-chars.s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56EAA-4DC1-42A9-A3BE-0E36B7FA94F2}"/>
              </a:ext>
            </a:extLst>
          </p:cNvPr>
          <p:cNvSpPr/>
          <p:nvPr/>
        </p:nvSpPr>
        <p:spPr>
          <a:xfrm>
            <a:off x="1259777" y="4703955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4DEA9-6139-45CC-B24C-93337BCFB986}"/>
              </a:ext>
            </a:extLst>
          </p:cNvPr>
          <p:cNvSpPr txBox="1"/>
          <p:nvPr/>
        </p:nvSpPr>
        <p:spPr>
          <a:xfrm>
            <a:off x="1201701" y="4872947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AA1EA-2AD1-4E19-8354-3375A403B8F4}"/>
              </a:ext>
            </a:extLst>
          </p:cNvPr>
          <p:cNvSpPr/>
          <p:nvPr/>
        </p:nvSpPr>
        <p:spPr>
          <a:xfrm>
            <a:off x="606173" y="38761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lengths (bytes) and offsets from </a:t>
            </a:r>
          </a:p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beginning of record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77229-434D-45B0-B390-874EBCE55BC3}"/>
              </a:ext>
            </a:extLst>
          </p:cNvPr>
          <p:cNvSpPr/>
          <p:nvPr/>
        </p:nvSpPr>
        <p:spPr>
          <a:xfrm>
            <a:off x="180975" y="2114206"/>
            <a:ext cx="1205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240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244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72B90E-957D-4F73-BCDB-FA33F029A8EE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9D613DC-C4CA-42A9-AAE3-4323F70E68F7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75A32AE-3FA5-4C36-A5F3-F36D79D541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75A32AE-3FA5-4C36-A5F3-F36D79D541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928D850-AE19-42B7-9E50-2EA530DD1DC9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0666</a:t>
            </a:r>
          </a:p>
        </p:txBody>
      </p:sp>
    </p:spTree>
    <p:extLst>
      <p:ext uri="{BB962C8B-B14F-4D97-AF65-F5344CB8AC3E}">
        <p14:creationId xmlns:p14="http://schemas.microsoft.com/office/powerpoint/2010/main" val="418158174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C6C773-1D73-4B17-ADCB-827D859D4897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8DA1CC-2203-4E75-AF29-8AF362BEEF2A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639800-DD1F-49C5-A19E-3C7C6B5A7C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40CED6-0FB1-4E62-84C0-920C3529DAC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BF4780-15E4-4E49-B164-70BAC46EFE47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325D11-C94C-4EFF-8179-ACB64DED94D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DD4564-8FE1-4A40-A6DF-F0084E66D50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181105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0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38CBEE-2366-4936-99EC-4F67D7D36267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209B09-9160-4773-B876-FB4912DF213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19511F-A0C2-4573-8D62-391A08AF14A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FBF3A5-9160-4DAC-878B-10C6ADB0079C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D5C7463-8BDC-4E70-A6FF-CE3EE3DD64B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8B3689-92A1-464F-AA04-41111A0A2F5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537429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0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95244-E09A-44D9-A646-035D4F7ABB7A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CC4203-BD90-4CC3-BC5C-74EE02E744D5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FF0287-C976-4CDD-9019-9D6CC860048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B6BDF4-44D4-4FE0-B149-C9C242017B0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148F88-3879-4DA4-9CAD-773207079A2D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BD09C9-4975-4E0F-9430-BFB9D345FCD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1AC729-EB4E-467A-A52A-7BB0A584706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66029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0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95244-E09A-44D9-A646-035D4F7ABB7A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DC7DE4-EF27-44EE-87F6-B628238773AA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EFBDD3-1B74-49A2-9C10-2C8C48862AE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CD1E43-887C-4FF3-B776-4E62367C286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9A351B-B5E0-4D51-8056-ACC3DAFEB302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A5CE89F-2936-48CB-A285-A9477841DA0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8219CD-14C8-4F37-9322-4C51B3C1735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74324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730AE2-F9E6-494D-8112-4DB870882C0E}"/>
              </a:ext>
            </a:extLst>
          </p:cNvPr>
          <p:cNvCxnSpPr>
            <a:cxnSpLocks/>
          </p:cNvCxnSpPr>
          <p:nvPr/>
        </p:nvCxnSpPr>
        <p:spPr>
          <a:xfrm flipH="1">
            <a:off x="3056468" y="2164014"/>
            <a:ext cx="3308300" cy="4462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846CFFF-B449-4DBB-A27F-9D4120B3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210" y="3155961"/>
            <a:ext cx="2968421" cy="347012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9946894-E705-4F31-B79B-CA38CBE42C45}"/>
              </a:ext>
            </a:extLst>
          </p:cNvPr>
          <p:cNvSpPr txBox="1">
            <a:spLocks/>
          </p:cNvSpPr>
          <p:nvPr/>
        </p:nvSpPr>
        <p:spPr>
          <a:xfrm>
            <a:off x="1" y="-150644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Address Book  							    </a:t>
            </a:r>
            <a:r>
              <a:rPr lang="en-US" sz="2400" dirty="0"/>
              <a:t>add-</a:t>
            </a:r>
            <a:r>
              <a:rPr lang="en-US" sz="2400" dirty="0" err="1"/>
              <a:t>year.s</a:t>
            </a:r>
            <a:r>
              <a:rPr lang="en-US" sz="2400" dirty="0"/>
              <a:t>: Answer</a:t>
            </a:r>
            <a:endParaRPr lang="en-US" sz="4267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9A351B-B5E0-4D51-8056-ACC3DAFEB302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A5CE89F-2936-48CB-A285-A9477841DA0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8219CD-14C8-4F37-9322-4C51B3C1735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E026EC-8050-4632-B946-BA545FA057AA}"/>
              </a:ext>
            </a:extLst>
          </p:cNvPr>
          <p:cNvCxnSpPr>
            <a:cxnSpLocks/>
          </p:cNvCxnSpPr>
          <p:nvPr/>
        </p:nvCxnSpPr>
        <p:spPr>
          <a:xfrm flipH="1">
            <a:off x="5885310" y="2164014"/>
            <a:ext cx="2082690" cy="4462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18F05B6-CA19-43A2-871B-B0AA2994A6AB}"/>
              </a:ext>
            </a:extLst>
          </p:cNvPr>
          <p:cNvSpPr/>
          <p:nvPr/>
        </p:nvSpPr>
        <p:spPr>
          <a:xfrm>
            <a:off x="4401712" y="4872530"/>
            <a:ext cx="739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D3D43E-D83B-4A28-A8F8-C52BAD89A215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0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C9BE87-5AAD-4500-A613-3E3DB471270C}"/>
              </a:ext>
            </a:extLst>
          </p:cNvPr>
          <p:cNvCxnSpPr>
            <a:cxnSpLocks/>
          </p:cNvCxnSpPr>
          <p:nvPr/>
        </p:nvCxnSpPr>
        <p:spPr>
          <a:xfrm flipH="1">
            <a:off x="5885310" y="942837"/>
            <a:ext cx="2082690" cy="218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72C7E0-EC1D-43F1-AFA4-7591EBAEC3AB}"/>
              </a:ext>
            </a:extLst>
          </p:cNvPr>
          <p:cNvCxnSpPr>
            <a:cxnSpLocks/>
          </p:cNvCxnSpPr>
          <p:nvPr/>
        </p:nvCxnSpPr>
        <p:spPr>
          <a:xfrm flipH="1">
            <a:off x="3056468" y="942837"/>
            <a:ext cx="3308300" cy="218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5F7DE4C-FBA2-455F-AA5A-A3B5C07FEDE2}"/>
              </a:ext>
            </a:extLst>
          </p:cNvPr>
          <p:cNvSpPr/>
          <p:nvPr/>
        </p:nvSpPr>
        <p:spPr>
          <a:xfrm>
            <a:off x="4141965" y="5908379"/>
            <a:ext cx="739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6413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F9946894-E705-4F31-B79B-CA38CBE42C45}"/>
              </a:ext>
            </a:extLst>
          </p:cNvPr>
          <p:cNvSpPr txBox="1">
            <a:spLocks/>
          </p:cNvSpPr>
          <p:nvPr/>
        </p:nvSpPr>
        <p:spPr>
          <a:xfrm>
            <a:off x="1" y="-150644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Address Book  						 </a:t>
            </a:r>
            <a:r>
              <a:rPr lang="en-US" sz="2400" dirty="0"/>
              <a:t>add-</a:t>
            </a:r>
            <a:r>
              <a:rPr lang="en-US" sz="2400" dirty="0" err="1"/>
              <a:t>year.s</a:t>
            </a:r>
            <a:r>
              <a:rPr lang="en-US" sz="2400" dirty="0"/>
              <a:t>: assemble and link</a:t>
            </a:r>
            <a:endParaRPr lang="en-US" sz="42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8A2B3-9C6D-4A21-8CEA-44CDF835C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1837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F9946894-E705-4F31-B79B-CA38CBE42C45}"/>
              </a:ext>
            </a:extLst>
          </p:cNvPr>
          <p:cNvSpPr txBox="1">
            <a:spLocks/>
          </p:cNvSpPr>
          <p:nvPr/>
        </p:nvSpPr>
        <p:spPr>
          <a:xfrm>
            <a:off x="1" y="-150644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Address Book  						 	        </a:t>
            </a:r>
            <a:r>
              <a:rPr lang="en-US" sz="2400" dirty="0"/>
              <a:t>add-</a:t>
            </a:r>
            <a:r>
              <a:rPr lang="en-US" sz="2400" dirty="0" err="1"/>
              <a:t>year.s</a:t>
            </a:r>
            <a:r>
              <a:rPr lang="en-US" sz="2400" dirty="0"/>
              <a:t>: run</a:t>
            </a:r>
            <a:endParaRPr lang="en-US" sz="42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616B3-2704-4C71-A3F9-815C5F5AE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5640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F9946894-E705-4F31-B79B-CA38CBE42C45}"/>
              </a:ext>
            </a:extLst>
          </p:cNvPr>
          <p:cNvSpPr txBox="1">
            <a:spLocks/>
          </p:cNvSpPr>
          <p:nvPr/>
        </p:nvSpPr>
        <p:spPr>
          <a:xfrm>
            <a:off x="1" y="-150644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Address Book  						 	</a:t>
            </a:r>
            <a:r>
              <a:rPr lang="en-US" sz="2400" dirty="0"/>
              <a:t>add-</a:t>
            </a:r>
            <a:r>
              <a:rPr lang="en-US" sz="2400" dirty="0" err="1"/>
              <a:t>year.s</a:t>
            </a:r>
            <a:r>
              <a:rPr lang="en-US" sz="2400" dirty="0"/>
              <a:t>: testout.dat</a:t>
            </a:r>
            <a:endParaRPr lang="en-US" sz="42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7F20BD-14C0-4F4E-A6B6-45ED1A9A6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08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3420EA-AD0F-44BA-B7C8-8740B3E5B079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0497BD-C612-4B86-AECD-7FA4C294D291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81297CC-5971-4A35-B36C-396CE52552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81297CC-5971-4A35-B36C-396CE52552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4A33320-8DC2-41E2-A312-F5A8239AC150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1A89E2-8115-4053-B3BA-E48513BAFD5C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1963018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B901A4-95E5-4DFC-8985-781E18B32D3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0497BD-C612-4B86-AECD-7FA4C294D291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AF6E96-9D59-42B9-ADB8-3721E7C5CBA6}"/>
              </a:ext>
            </a:extLst>
          </p:cNvPr>
          <p:cNvSpPr/>
          <p:nvPr/>
        </p:nvSpPr>
        <p:spPr>
          <a:xfrm>
            <a:off x="3303119" y="4631853"/>
            <a:ext cx="1603233" cy="20109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461E4240-AD4E-4AD9-9674-022EE9EFD3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461E4240-AD4E-4AD9-9674-022EE9EFD3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D94C476-FDD9-4D22-A117-71D2BEBADD55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269635-92F5-4226-A6DF-B971EDF7F24C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676793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EA7CD3-C799-43D4-808D-2254343016B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6634AF7-F437-47B8-8EAE-4A774AE2DC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5107933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6634AF7-F437-47B8-8EAE-4A774AE2DC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5107933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773521E-8FD9-4B56-9DFD-A01553A3C545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5FA39-F8B2-425F-8D9F-E2B97D4E5BA3}"/>
              </a:ext>
            </a:extLst>
          </p:cNvPr>
          <p:cNvSpPr/>
          <p:nvPr/>
        </p:nvSpPr>
        <p:spPr>
          <a:xfrm>
            <a:off x="3303119" y="4631853"/>
            <a:ext cx="1603233" cy="20109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6087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2BC937-0101-4D9D-A907-6B0C1B8C31C8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98FD943A-8327-433F-B1C1-3CC1630597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98FD943A-8327-433F-B1C1-3CC163059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4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0312823-DA16-4F78-8A69-7D0C391E3089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0E74AD-97DE-41C3-94EF-B9D982D5A8E0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86AFB48-C1C0-45D2-9F4C-5F2B014E32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065081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86AFB48-C1C0-45D2-9F4C-5F2B014E32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065081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C7B7288-8DA8-4B0C-A925-9B0D4B2C1097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250F92-2D5C-4EA5-87DB-425DDFD187F0}"/>
              </a:ext>
            </a:extLst>
          </p:cNvPr>
          <p:cNvSpPr/>
          <p:nvPr/>
        </p:nvSpPr>
        <p:spPr>
          <a:xfrm>
            <a:off x="9424701" y="4239799"/>
            <a:ext cx="29546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</a:t>
            </a:r>
          </a:p>
        </p:txBody>
      </p:sp>
    </p:spTree>
    <p:extLst>
      <p:ext uri="{BB962C8B-B14F-4D97-AF65-F5344CB8AC3E}">
        <p14:creationId xmlns:p14="http://schemas.microsoft.com/office/powerpoint/2010/main" val="3517188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3333B5-374F-433B-9391-4F58872DBA79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1333972E-7CCD-4CA7-9A0F-F33020EA80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1333972E-7CCD-4CA7-9A0F-F33020EA8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4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443E3786-9080-4C47-9DC0-779F158F7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721" y="3238029"/>
            <a:ext cx="3663623" cy="3819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1F914D-41C4-40BF-804A-F5318BCD4674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08D3DD-A22C-491D-8C46-DCC9F22C827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28BD2-3AA2-46A6-A716-F0EB610974F6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  <a:endParaRPr lang="en-US" sz="1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5FC9481-F210-4FC9-8CB6-D1DB19B22E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581555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5FC9481-F210-4FC9-8CB6-D1DB19B22E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581555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54694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39B3F-2E32-47B2-8964-9C316C6A8F04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1333972E-7CCD-4CA7-9A0F-F33020EA80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1333972E-7CCD-4CA7-9A0F-F33020EA8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4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3A00864-2728-4D4A-92CB-D44DA012708E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CB83A1-7AA2-49D3-AEE8-2DF6E5F6151F}"/>
              </a:ext>
            </a:extLst>
          </p:cNvPr>
          <p:cNvSpPr/>
          <p:nvPr/>
        </p:nvSpPr>
        <p:spPr>
          <a:xfrm>
            <a:off x="3767597" y="1065245"/>
            <a:ext cx="6094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Remember: you always push a function’s parameters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right before you call it.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AF0302-14B3-4E1C-9CD1-B37AA3759BCB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3D614-89B1-479B-900D-A055894EF576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  <a:endParaRPr lang="en-US" sz="1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7ECF374-4E57-4892-977B-29862DAB85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238419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7ECF374-4E57-4892-977B-29862DAB85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238419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289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CFD41-0473-4702-8224-810EC7B09F2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A0B01B-7668-468B-B017-82B4B578A19B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8E38E11-62BD-4F27-96C1-D61E5973852C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D83EC-C556-4AEE-BE4A-B882BB9ACA95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D8683E-E95E-42BD-8DA4-853F2C0E11C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FCB928C-2DB4-4057-A251-1C8A2BE60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12093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FCB928C-2DB4-4057-A251-1C8A2BE60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12093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87014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20F86E-E3D8-4215-8D84-C30C0B170458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7DF130C-6B5C-48C4-B73E-2877FACB859D}"/>
              </a:ext>
            </a:extLst>
          </p:cNvPr>
          <p:cNvSpPr/>
          <p:nvPr/>
        </p:nvSpPr>
        <p:spPr>
          <a:xfrm>
            <a:off x="152398" y="942838"/>
            <a:ext cx="10858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E7ADFA-3F0F-4CB7-A223-F6FCC086666D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BB1D8-EC9C-49AC-9D0D-FCC83385BAB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8064A2B7-2D90-41A6-9FCD-6F8F6C78E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70456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8064A2B7-2D90-41A6-9FCD-6F8F6C78E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70456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263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40D0DA1-C429-4DD6-B13F-77DE9FC5386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4DF4302-0510-4E85-B415-BCE35980B6EE}"/>
              </a:ext>
            </a:extLst>
          </p:cNvPr>
          <p:cNvSpPr/>
          <p:nvPr/>
        </p:nvSpPr>
        <p:spPr>
          <a:xfrm>
            <a:off x="152398" y="942838"/>
            <a:ext cx="99060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04DA8-2A75-4E4F-8297-8FAA73A9FDB6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70F4568-DFAB-4894-95B6-E070F36924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332482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70F4568-DFAB-4894-95B6-E070F36924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332482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C5141EA-B8E7-49B8-89C3-DEC8FAE39806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</p:spTree>
    <p:extLst>
      <p:ext uri="{BB962C8B-B14F-4D97-AF65-F5344CB8AC3E}">
        <p14:creationId xmlns:p14="http://schemas.microsoft.com/office/powerpoint/2010/main" val="29491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count-chars.s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56EAA-4DC1-42A9-A3BE-0E36B7FA94F2}"/>
              </a:ext>
            </a:extLst>
          </p:cNvPr>
          <p:cNvSpPr/>
          <p:nvPr/>
        </p:nvSpPr>
        <p:spPr>
          <a:xfrm>
            <a:off x="1259777" y="4703955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4DEA9-6139-45CC-B24C-93337BCFB986}"/>
              </a:ext>
            </a:extLst>
          </p:cNvPr>
          <p:cNvSpPr txBox="1"/>
          <p:nvPr/>
        </p:nvSpPr>
        <p:spPr>
          <a:xfrm>
            <a:off x="1201701" y="4872947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70C0"/>
                </a:solidFill>
              </a:rPr>
              <a:t>FrederickØ00000000000000000000000000000000</a:t>
            </a:r>
            <a:r>
              <a:rPr lang="en-US" sz="800" dirty="0"/>
              <a:t>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AA1EA-2AD1-4E19-8354-3375A403B8F4}"/>
              </a:ext>
            </a:extLst>
          </p:cNvPr>
          <p:cNvSpPr/>
          <p:nvPr/>
        </p:nvSpPr>
        <p:spPr>
          <a:xfrm>
            <a:off x="606173" y="38761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lengths (bytes) </a:t>
            </a:r>
            <a:r>
              <a:rPr lang="en-US" sz="1600" dirty="0">
                <a:latin typeface="Times New Roman" panose="02020603050405020304" pitchFamily="18" charset="0"/>
              </a:rPr>
              <a:t>and offsets from 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beginning of record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77229-434D-45B0-B390-874EBCE55BC3}"/>
              </a:ext>
            </a:extLst>
          </p:cNvPr>
          <p:cNvSpPr/>
          <p:nvPr/>
        </p:nvSpPr>
        <p:spPr>
          <a:xfrm>
            <a:off x="180975" y="2114206"/>
            <a:ext cx="1205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240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8832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880F77-D752-4A56-984C-03D56043A5B5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0FC8A9D-73C8-448E-B020-A4FA53E5F70E}"/>
              </a:ext>
            </a:extLst>
          </p:cNvPr>
          <p:cNvSpPr/>
          <p:nvPr/>
        </p:nvSpPr>
        <p:spPr>
          <a:xfrm>
            <a:off x="152398" y="942838"/>
            <a:ext cx="9626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84DC6-8F1A-4B56-9872-6E166E414183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5426992-EFC2-47A7-9732-DBBB4AEC79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031762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5426992-EFC2-47A7-9732-DBBB4AEC79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031762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D7B5DBA-13F5-4228-AF27-EB03725CB9B8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</p:spTree>
    <p:extLst>
      <p:ext uri="{BB962C8B-B14F-4D97-AF65-F5344CB8AC3E}">
        <p14:creationId xmlns:p14="http://schemas.microsoft.com/office/powerpoint/2010/main" val="2651402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319599-3474-4FCB-9AD6-DCC480B9FD81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042055D-BE70-4EC0-8AC8-A4B1DFC7EEF3}"/>
              </a:ext>
            </a:extLst>
          </p:cNvPr>
          <p:cNvSpPr/>
          <p:nvPr/>
        </p:nvSpPr>
        <p:spPr>
          <a:xfrm>
            <a:off x="152398" y="942838"/>
            <a:ext cx="99441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F5DCC5-7AA7-4AA3-8E8B-10E838E22421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223BB-0488-4602-ADA6-C1310B25E9E0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C25142ED-E365-4F3A-BFBC-ACDFA0B548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468990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C25142ED-E365-4F3A-BFBC-ACDFA0B548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468990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06373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753436-C8D5-4427-9BA3-5E91CC480942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B21EEE5-5C3A-40CF-B4EB-7CCB9B474A9C}"/>
              </a:ext>
            </a:extLst>
          </p:cNvPr>
          <p:cNvSpPr/>
          <p:nvPr/>
        </p:nvSpPr>
        <p:spPr>
          <a:xfrm>
            <a:off x="152398" y="942838"/>
            <a:ext cx="9372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43D31-583A-412A-8816-778D953B9238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D3D97B-BE91-48CE-8124-8EC9B527D91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D9105-B497-4383-9093-3D998F741AB4}"/>
              </a:ext>
            </a:extLst>
          </p:cNvPr>
          <p:cNvSpPr/>
          <p:nvPr/>
        </p:nvSpPr>
        <p:spPr>
          <a:xfrm>
            <a:off x="9424701" y="4239799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ABD77A6-1765-481D-9DCD-EFBD6EE0FC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3184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ABD77A6-1765-481D-9DCD-EFBD6EE0FC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3184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8479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A14528-4EDA-4E18-A035-AD328E6CACD3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5575EDC-B499-4EE9-A92D-C09B90AF1296}"/>
              </a:ext>
            </a:extLst>
          </p:cNvPr>
          <p:cNvSpPr/>
          <p:nvPr/>
        </p:nvSpPr>
        <p:spPr>
          <a:xfrm>
            <a:off x="152398" y="942838"/>
            <a:ext cx="9753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47D3C-44B5-46EF-98C4-9B796ABCF9D2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6FAA1-85B1-4381-9EA9-E07190CD61F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AEC2881-ACDE-4FD2-8EB2-D64104E9A7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104499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AEC2881-ACDE-4FD2-8EB2-D64104E9A7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104499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0059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27DE7D-9662-4D3B-AD78-2D3765F80C12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EE3EA96-9D52-4BCE-8199-610A4A894EF3}"/>
              </a:ext>
            </a:extLst>
          </p:cNvPr>
          <p:cNvSpPr/>
          <p:nvPr/>
        </p:nvSpPr>
        <p:spPr>
          <a:xfrm>
            <a:off x="152398" y="942838"/>
            <a:ext cx="9969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97605B-66A3-4739-952C-94E6CEAB625F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CA36EF-424D-4D06-BDB0-CD848452CD1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4AB476-4807-4E2F-BDC2-14B8410B89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134767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4AB476-4807-4E2F-BDC2-14B8410B89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134767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8779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F600BB0-68A6-4A00-98CC-290514D55DEF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A840F84-876A-4B3A-8B33-94FD60B1D3CE}"/>
              </a:ext>
            </a:extLst>
          </p:cNvPr>
          <p:cNvSpPr/>
          <p:nvPr/>
        </p:nvSpPr>
        <p:spPr>
          <a:xfrm>
            <a:off x="152398" y="942838"/>
            <a:ext cx="93218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10F988-3579-4589-914D-0D2C7F5549A9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301906-5DF1-48A2-8239-C0E7A079E11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0B1238-9D09-41F3-86E4-D439200086BC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7EF1090-2183-4E50-A7CF-2EA69F34A2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832046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7EF1090-2183-4E50-A7CF-2EA69F34A2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832046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4745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BF91982-5B3C-4D0F-A0B1-F972A57DD8D0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1B36050-5353-42C2-812C-7A090C777C86}"/>
              </a:ext>
            </a:extLst>
          </p:cNvPr>
          <p:cNvSpPr/>
          <p:nvPr/>
        </p:nvSpPr>
        <p:spPr>
          <a:xfrm>
            <a:off x="152398" y="942838"/>
            <a:ext cx="96774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E4A4E7-16F3-46C6-8556-D64DDC4B9C96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3317F7-DDC1-48C0-BE35-DFF634C2284F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70C0"/>
                </a:solidFill>
              </a:rPr>
              <a:t>FrederickØ00000000000000000000000000000000BartlettØ00000000000000000000000000000000</a:t>
            </a:r>
            <a:r>
              <a:rPr lang="pl-PL" sz="800" dirty="0">
                <a:solidFill>
                  <a:srgbClr val="0070C0"/>
                </a:solidFill>
              </a:rPr>
              <a:t>4242 S Prai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rie\nTulsa, OK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55555Ø00000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000</a:t>
            </a:r>
            <a:r>
              <a:rPr lang="en-US" sz="800" dirty="0">
                <a:solidFill>
                  <a:srgbClr val="0070C0"/>
                </a:solidFill>
              </a:rPr>
              <a:t>000 00000000000000000000000000000000000000000000000000000000000000000000000000000000000000000000000000000000000000000000000000000000000000045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EED70-8E42-408B-B55D-0C28871BBE08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6C97A1-D96D-4BE0-970E-F1F86BC34458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BBF59F2-67C7-4548-9B7A-C7E5158262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06034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BBF59F2-67C7-4548-9B7A-C7E5158262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06034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8677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C0DFFE-BD11-47BB-B30E-E90811528F1E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8C9E7D-7297-4805-A92A-ACEF3F81E01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bytes written (324)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4BA37D-D2EE-4CF4-8042-E1727F49476D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1B36050-5353-42C2-812C-7A090C777C86}"/>
              </a:ext>
            </a:extLst>
          </p:cNvPr>
          <p:cNvSpPr/>
          <p:nvPr/>
        </p:nvSpPr>
        <p:spPr>
          <a:xfrm>
            <a:off x="152398" y="942838"/>
            <a:ext cx="96774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E4A4E7-16F3-46C6-8556-D64DDC4B9C96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3317F7-DDC1-48C0-BE35-DFF634C2284F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70C0"/>
                </a:solidFill>
              </a:rPr>
              <a:t>FrederickØ00000000000000000000000000000000BartlettØ00000000000000000000000000000000</a:t>
            </a:r>
            <a:r>
              <a:rPr lang="pl-PL" sz="800" dirty="0">
                <a:solidFill>
                  <a:srgbClr val="0070C0"/>
                </a:solidFill>
              </a:rPr>
              <a:t>4242 S Prai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rie\nTulsa, OK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55555Ø00000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000</a:t>
            </a:r>
            <a:r>
              <a:rPr lang="en-US" sz="800" dirty="0">
                <a:solidFill>
                  <a:srgbClr val="0070C0"/>
                </a:solidFill>
              </a:rPr>
              <a:t>000 00000000000000000000000000000000000000000000000000000000000000000000000000000000000000000000000000000000000000000000000000000000000000045</a:t>
            </a:r>
            <a:endParaRPr lang="en-US" sz="105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2B486D6-495B-43B0-A313-EDD3CB49B8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06034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2B486D6-495B-43B0-A313-EDD3CB49B8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06034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04668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1F57E5-677B-42BD-9BB9-47F64F30346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372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F3104818-4B83-4E7D-9F7C-C92C4475912A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A2286-B811-4128-B5F5-180AEED94BFE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4B9AD8-C465-4D9B-979A-39E6CDBDED4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1A9BE46-01D3-43D0-A3D9-8DA80AEEF9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818633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1A9BE46-01D3-43D0-A3D9-8DA80AEEF9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818633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783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E38712-1880-40DB-8B2F-557FB5C6970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5250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5256F42-F03B-444D-B819-6F8D367C7B81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AF144-736C-45F2-9319-63034E2379F4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FFF96-A609-4BC0-A42C-CEB805B8F85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0462458-5820-48B1-B2AA-1BB261EA9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9332553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0462458-5820-48B1-B2AA-1BB261EA9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9332553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7108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count-chars.s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56EAA-4DC1-42A9-A3BE-0E36B7FA94F2}"/>
              </a:ext>
            </a:extLst>
          </p:cNvPr>
          <p:cNvSpPr/>
          <p:nvPr/>
        </p:nvSpPr>
        <p:spPr>
          <a:xfrm>
            <a:off x="1259777" y="4703955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4DEA9-6139-45CC-B24C-93337BCFB986}"/>
              </a:ext>
            </a:extLst>
          </p:cNvPr>
          <p:cNvSpPr txBox="1"/>
          <p:nvPr/>
        </p:nvSpPr>
        <p:spPr>
          <a:xfrm>
            <a:off x="1201701" y="4872947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AA1EA-2AD1-4E19-8354-3375A403B8F4}"/>
              </a:ext>
            </a:extLst>
          </p:cNvPr>
          <p:cNvSpPr/>
          <p:nvPr/>
        </p:nvSpPr>
        <p:spPr>
          <a:xfrm>
            <a:off x="606173" y="38761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</a:rPr>
              <a:t>lengths (bytes) and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offsets</a:t>
            </a:r>
            <a:r>
              <a:rPr lang="en-US" sz="1600" dirty="0">
                <a:latin typeface="Times New Roman" panose="02020603050405020304" pitchFamily="18" charset="0"/>
              </a:rPr>
              <a:t> from 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beginning of record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77229-434D-45B0-B390-874EBCE55BC3}"/>
              </a:ext>
            </a:extLst>
          </p:cNvPr>
          <p:cNvSpPr/>
          <p:nvPr/>
        </p:nvSpPr>
        <p:spPr>
          <a:xfrm>
            <a:off x="180975" y="2114206"/>
            <a:ext cx="1205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240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</a:t>
            </a:r>
            <a:endParaRPr lang="en-US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B0433C-F82F-43B8-8F34-FB93C1C51FB8}"/>
              </a:ext>
            </a:extLst>
          </p:cNvPr>
          <p:cNvCxnSpPr>
            <a:cxnSpLocks/>
          </p:cNvCxnSpPr>
          <p:nvPr/>
        </p:nvCxnSpPr>
        <p:spPr>
          <a:xfrm flipH="1">
            <a:off x="1308100" y="4593547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947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DBCFDB-1E8E-49AF-9C4F-50D23B6C3ED6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7028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F0CA59C-D5A7-4FBD-A50B-A3DA2EF092F3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15CEFC-1EEA-4924-8202-2E83A84B51D9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D5FF12-5D6D-4A4A-930B-321C210162A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EBEE10C-CA48-4973-A252-DD20B0D512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518559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EBEE10C-CA48-4973-A252-DD20B0D512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518559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2657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FC8EA4-C646-421C-A741-EC8DBB7E8621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A73F81C-91ED-4C99-90D4-89DFCD1B0634}"/>
              </a:ext>
            </a:extLst>
          </p:cNvPr>
          <p:cNvSpPr/>
          <p:nvPr/>
        </p:nvSpPr>
        <p:spPr>
          <a:xfrm>
            <a:off x="152398" y="942838"/>
            <a:ext cx="9588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8B6074-82B8-4C33-AC8B-3DF22B864CF9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48749D-A353-440D-8EC1-869AD1D38D68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B9E20-DB1F-4B68-A2FB-9DA9E8C7CB4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1175750D-5503-43CF-904D-0A5ECB1B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670431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1175750D-5503-43CF-904D-0A5ECB1B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670431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77814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5EB19B-95AD-4C68-B67F-B861A7F205AE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3599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DF8CEB1-1081-45B9-AA1A-073BA94C5B2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4A9BBB-E778-410F-BA77-FA7DA4B8AB46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C09EC-F2FF-4D65-AD6D-5FD6024812D2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ED57C10-2C90-4226-9700-EA14575BD3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462867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ED57C10-2C90-4226-9700-EA14575BD3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462867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2861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12D3C9-1108-4266-B7A0-FD03266719F5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A0B01B-7668-468B-B017-82B4B578A19B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E3879EF-392D-4EA1-863F-647DDD918730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60E592-6C02-4282-B4FF-575215EF94D0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A5013-1F5A-48CC-8B94-4E08BF3A4AD6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82467-338A-48DD-8EFD-6E4D1A62880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D4BBF1DF-8F96-46FF-9B71-46D60801C8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8602850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D4BBF1DF-8F96-46FF-9B71-46D60801C8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8602850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1106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09A7534-BE72-42B6-94BD-2785EA59B4AB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C8323A6-5EEA-4C1A-8A77-F2D25DDEE3BE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2FFE80-6037-4F57-9873-1E7D1BA80866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FC080-F343-46F1-84DC-C54B5DCB710E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0F15D-C322-4CBC-88E5-0C2341655CF3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D99ADA3-49FC-4F63-A7A8-2D369DF6B3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9391951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D99ADA3-49FC-4F63-A7A8-2D369DF6B3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9391951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D712F3-FD21-4E69-ACC6-DE13207B6545}"/>
              </a:ext>
            </a:extLst>
          </p:cNvPr>
          <p:cNvCxnSpPr/>
          <p:nvPr/>
        </p:nvCxnSpPr>
        <p:spPr>
          <a:xfrm>
            <a:off x="9997017" y="2161117"/>
            <a:ext cx="1737783" cy="30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A39AD9-D033-4C83-B1D8-A3EB692F7D2E}"/>
              </a:ext>
            </a:extLst>
          </p:cNvPr>
          <p:cNvCxnSpPr>
            <a:cxnSpLocks/>
          </p:cNvCxnSpPr>
          <p:nvPr/>
        </p:nvCxnSpPr>
        <p:spPr>
          <a:xfrm flipV="1">
            <a:off x="9997017" y="2161117"/>
            <a:ext cx="1737783" cy="30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57F452-6FDF-4513-9473-D4B841A0FABF}"/>
              </a:ext>
            </a:extLst>
          </p:cNvPr>
          <p:cNvCxnSpPr/>
          <p:nvPr/>
        </p:nvCxnSpPr>
        <p:spPr>
          <a:xfrm>
            <a:off x="10001250" y="2472266"/>
            <a:ext cx="1737783" cy="30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6CD8D9-E5D9-4860-A166-485DDD1E525C}"/>
              </a:ext>
            </a:extLst>
          </p:cNvPr>
          <p:cNvCxnSpPr>
            <a:cxnSpLocks/>
          </p:cNvCxnSpPr>
          <p:nvPr/>
        </p:nvCxnSpPr>
        <p:spPr>
          <a:xfrm flipV="1">
            <a:off x="10001250" y="2472266"/>
            <a:ext cx="1737783" cy="30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971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D9E1F87-184A-4DC3-9722-25B26D60464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1C6756A-3A84-4113-9136-F0BA12D6479A}"/>
              </a:ext>
            </a:extLst>
          </p:cNvPr>
          <p:cNvSpPr/>
          <p:nvPr/>
        </p:nvSpPr>
        <p:spPr>
          <a:xfrm>
            <a:off x="4003300" y="3080739"/>
            <a:ext cx="6094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Repeat</a:t>
            </a:r>
            <a:r>
              <a:rPr lang="en-US" dirty="0">
                <a:latin typeface="Times New Roman" panose="02020603050405020304" pitchFamily="18" charset="0"/>
              </a:rPr>
              <a:t> for record 2 and record 3, writing each to the same file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BD6E30-D063-4F9E-A978-308F69A19BFF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F7B7B-56C5-4FCB-8B11-967E6117053A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B7C5B-E617-46FD-8F50-EB06E856FD38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330CA-D6B0-490B-921B-CE0D5F95E66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B3E71B73-C454-4542-B05A-7679218071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8141704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B3E71B73-C454-4542-B05A-7679218071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8141704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3424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FE45933-5A26-47B4-A4F7-E424B1ADE73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1C6756A-3A84-4113-9136-F0BA12D6479A}"/>
              </a:ext>
            </a:extLst>
          </p:cNvPr>
          <p:cNvSpPr/>
          <p:nvPr/>
        </p:nvSpPr>
        <p:spPr>
          <a:xfrm>
            <a:off x="4003300" y="3080739"/>
            <a:ext cx="6094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Repeat for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record 2 </a:t>
            </a:r>
            <a:r>
              <a:rPr lang="en-US" dirty="0">
                <a:latin typeface="Times New Roman" panose="02020603050405020304" pitchFamily="18" charset="0"/>
              </a:rPr>
              <a:t>and record 3, writing each to the same file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813315-CFDA-49A2-88A0-9E52FFFC92BC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A44DC-32D3-4C52-A858-0F8410C24596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r>
              <a:rPr lang="en-US" sz="800" dirty="0">
                <a:solidFill>
                  <a:srgbClr val="0070C0"/>
                </a:solidFill>
              </a:rPr>
              <a:t>Marilyn</a:t>
            </a:r>
            <a:r>
              <a:rPr lang="sv-SE" sz="800" dirty="0">
                <a:solidFill>
                  <a:srgbClr val="0070C0"/>
                </a:solidFill>
              </a:rPr>
              <a:t>Ø00000000000000000000000000000000</a:t>
            </a:r>
            <a:r>
              <a:rPr lang="en-US" sz="800" dirty="0">
                <a:solidFill>
                  <a:srgbClr val="0070C0"/>
                </a:solidFill>
              </a:rPr>
              <a:t>Taylor</a:t>
            </a:r>
            <a:r>
              <a:rPr lang="sv-SE" sz="800" dirty="0">
                <a:solidFill>
                  <a:srgbClr val="0070C0"/>
                </a:solidFill>
              </a:rPr>
              <a:t>Ø00000000000000000000000000000000</a:t>
            </a:r>
            <a:r>
              <a:rPr lang="en-US" sz="800" dirty="0">
                <a:solidFill>
                  <a:srgbClr val="0070C0"/>
                </a:solidFill>
              </a:rPr>
              <a:t>2224 S </a:t>
            </a:r>
            <a:r>
              <a:rPr lang="en-US" sz="800" dirty="0" err="1">
                <a:solidFill>
                  <a:srgbClr val="0070C0"/>
                </a:solidFill>
              </a:rPr>
              <a:t>Johannan</a:t>
            </a:r>
            <a:r>
              <a:rPr lang="en-US" sz="800" dirty="0">
                <a:solidFill>
                  <a:srgbClr val="0070C0"/>
                </a:solidFill>
              </a:rPr>
              <a:t> St\</a:t>
            </a:r>
            <a:r>
              <a:rPr lang="en-US" sz="800" dirty="0" err="1">
                <a:solidFill>
                  <a:srgbClr val="0070C0"/>
                </a:solidFill>
              </a:rPr>
              <a:t>nChicago</a:t>
            </a:r>
            <a:r>
              <a:rPr lang="en-US" sz="800" dirty="0">
                <a:solidFill>
                  <a:srgbClr val="0070C0"/>
                </a:solidFill>
              </a:rPr>
              <a:t>, IL 12345</a:t>
            </a:r>
            <a:r>
              <a:rPr lang="sv-SE" sz="800" dirty="0">
                <a:solidFill>
                  <a:srgbClr val="0070C0"/>
                </a:solidFill>
              </a:rPr>
              <a:t>Ø00000 0000000000000000 00000000000000......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F61D1-919E-4F65-93DC-E295E05BE1E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102C9E-9EA4-4A6A-8816-292CA577023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488AFFEE-658A-4DEC-B10C-A9F9F5BDAE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46949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488AFFEE-658A-4DEC-B10C-A9F9F5BDAE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46949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5843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C71D681-87AA-41EC-A91F-BF1129179028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1C6756A-3A84-4113-9136-F0BA12D6479A}"/>
              </a:ext>
            </a:extLst>
          </p:cNvPr>
          <p:cNvSpPr/>
          <p:nvPr/>
        </p:nvSpPr>
        <p:spPr>
          <a:xfrm>
            <a:off x="4003300" y="3080739"/>
            <a:ext cx="6094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Repeat for record 2 and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record 3</a:t>
            </a:r>
            <a:r>
              <a:rPr lang="en-US" dirty="0">
                <a:latin typeface="Times New Roman" panose="02020603050405020304" pitchFamily="18" charset="0"/>
              </a:rPr>
              <a:t>, writing each to the same file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DD44F9-DF88-4657-978C-B3EA076B9D11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23888-1175-4572-AA8F-191688C6238A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</a:t>
            </a:r>
            <a:r>
              <a:rPr lang="sv-SE" sz="800" dirty="0">
                <a:solidFill>
                  <a:srgbClr val="0070C0"/>
                </a:solidFill>
              </a:rPr>
              <a:t>Ø000</a:t>
            </a:r>
            <a:r>
              <a:rPr lang="en-US" sz="800" dirty="0">
                <a:solidFill>
                  <a:srgbClr val="0070C0"/>
                </a:solidFill>
              </a:rPr>
              <a:t>…..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3201D5-DC63-42B3-9177-DBE7518FABE7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937A5-D08A-49B3-9E08-281D0446A63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CB77246D-43DD-48FC-92EF-7531FA3E5D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CB77246D-43DD-48FC-92EF-7531FA3E5D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5977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316D5CC-4252-4FD3-AF4F-4E8056010B29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1C6756A-3A84-4113-9136-F0BA12D6479A}"/>
              </a:ext>
            </a:extLst>
          </p:cNvPr>
          <p:cNvSpPr/>
          <p:nvPr/>
        </p:nvSpPr>
        <p:spPr>
          <a:xfrm>
            <a:off x="4003300" y="3080739"/>
            <a:ext cx="6094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Repeat for record 2 and record 3, writing each to the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same file.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8E0B2C-E553-4458-ADC5-B0E01B530EB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09423-59EF-47CD-BDA8-B8C335FC97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CA65A-6FCD-45DA-B10B-A1874E4CD50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CDD515-16E8-4463-B500-8283F2C47E1F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B5B2DA18-CBC6-4221-B975-4F6DBC0E62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B5B2DA18-CBC6-4221-B975-4F6DBC0E62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0813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58A8CFA-1A68-4BAD-9EF3-363FD9BA5BB4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6B97AAA-8763-490A-80D1-FB612E7F0DBB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7C901-3BA5-40BF-B96F-687E28E0E57A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51402-501F-42D4-AC03-6CFC5D6D5C75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B5159-C3CE-4648-A2F8-947746ACF4F4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E2AE7EE9-B616-43FE-AAAC-C11286BCC4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E2AE7EE9-B616-43FE-AAAC-C11286BCC4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7661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count-chars.s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56EAA-4DC1-42A9-A3BE-0E36B7FA94F2}"/>
              </a:ext>
            </a:extLst>
          </p:cNvPr>
          <p:cNvSpPr/>
          <p:nvPr/>
        </p:nvSpPr>
        <p:spPr>
          <a:xfrm>
            <a:off x="1259777" y="4703955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4DEA9-6139-45CC-B24C-93337BCFB986}"/>
              </a:ext>
            </a:extLst>
          </p:cNvPr>
          <p:cNvSpPr txBox="1"/>
          <p:nvPr/>
        </p:nvSpPr>
        <p:spPr>
          <a:xfrm>
            <a:off x="1201701" y="4872947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</a:t>
            </a:r>
            <a:r>
              <a:rPr lang="en-US" sz="800" dirty="0">
                <a:solidFill>
                  <a:srgbClr val="0070C0"/>
                </a:solidFill>
              </a:rPr>
              <a:t>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AA1EA-2AD1-4E19-8354-3375A403B8F4}"/>
              </a:ext>
            </a:extLst>
          </p:cNvPr>
          <p:cNvSpPr/>
          <p:nvPr/>
        </p:nvSpPr>
        <p:spPr>
          <a:xfrm>
            <a:off x="606173" y="38761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lengths (bytes) </a:t>
            </a:r>
            <a:r>
              <a:rPr lang="en-US" sz="1600" dirty="0">
                <a:latin typeface="Times New Roman" panose="02020603050405020304" pitchFamily="18" charset="0"/>
              </a:rPr>
              <a:t>and offsets from 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beginning of record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77229-434D-45B0-B390-874EBCE55BC3}"/>
              </a:ext>
            </a:extLst>
          </p:cNvPr>
          <p:cNvSpPr/>
          <p:nvPr/>
        </p:nvSpPr>
        <p:spPr>
          <a:xfrm>
            <a:off x="180975" y="2114206"/>
            <a:ext cx="1205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240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66829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7331379-3F72-43F3-BE1C-440F9D385E8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6488CEC-269B-4277-9C3E-AB102BD4B63F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0907F-352B-4E6D-A324-3811555F4742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ADAE68-5FA8-4C27-98C7-4B34C6DFBA6E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4F11C-6699-4E4D-97F6-4013E826BB4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6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5FF5B0-A7D1-40E3-9D29-48ADFCF0202E}"/>
              </a:ext>
            </a:extLst>
          </p:cNvPr>
          <p:cNvSpPr/>
          <p:nvPr/>
        </p:nvSpPr>
        <p:spPr>
          <a:xfrm>
            <a:off x="9424701" y="4239799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07A4860-A8A7-47C7-B9AC-25DB09BE81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07A4860-A8A7-47C7-B9AC-25DB09BE81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888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11902CF-FAD9-4353-8EAB-4EE97F0F2426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F9571AF-BD1F-43CB-839B-877A603D9729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6E671-A342-4B55-8CFB-D057671A69EF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EEED3B-8156-4F15-BAA8-192C23FD3E5E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52700-CAC6-4D9F-AB0A-8E6F72474F8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6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81B48-0565-4DEF-BC01-B8685D0FCC82}"/>
              </a:ext>
            </a:extLst>
          </p:cNvPr>
          <p:cNvSpPr/>
          <p:nvPr/>
        </p:nvSpPr>
        <p:spPr>
          <a:xfrm>
            <a:off x="9424701" y="4239799"/>
            <a:ext cx="2694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90CD345F-E8CB-442B-8E91-D85949F2A4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9113751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90CD345F-E8CB-442B-8E91-D85949F2A4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9113751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358340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4BF2FDD-B284-4455-B895-A615D279FFEB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7AE8C0-B592-40D0-99E2-630ED3812863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3D3F7-C7D5-466E-AE1C-345280C931A9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8A7029-9F08-4D83-B320-51036DB141A5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F0AD8E-6AA5-42AB-9A7A-9D5D193BD167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6</a:t>
            </a: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0C425-B4A5-45FE-A7D4-9F4BB989FD8D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06552E3F-5B42-48B4-A41F-676EB417A2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03782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06552E3F-5B42-48B4-A41F-676EB417A2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03782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63792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BB11F64-73EB-40CC-918B-825A5BEC82D1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7AE8C0-B592-40D0-99E2-630ED3812863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3D3F7-C7D5-466E-AE1C-345280C931A9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8A7029-9F08-4D83-B320-51036DB141A5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9F6761-FB84-4A38-8DF7-A9FA9FFA286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0</a:t>
            </a: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1C4383-6A20-4A2C-8535-CE2915D92B21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F885D4FB-88F7-427F-A855-0F3C82F165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F885D4FB-88F7-427F-A855-0F3C82F165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05631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2ACDA53-F999-436D-8470-2E79FF53C45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42FD1D-5EF2-4F05-AA20-21E40965956F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CF1CA54-833F-4924-8530-062701B91369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707A4-B03F-4B84-8DF4-28E65ECD0027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FB8B04-CD30-4E0A-B31B-D855C0D41B08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772EB-AD15-4DD4-9E19-CD5EEE987337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73ECBE6-D44A-4A67-9EFA-8B669BAED4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73ECBE6-D44A-4A67-9EFA-8B669BAED4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52630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117BE73-354F-4991-9B29-5D73C20E0E6F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1C99BD7-9E9C-4838-BEC0-D3FDADE438FD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D2D62-E8D6-4F51-AAD1-E6D05A2B66BE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E284A-0AA2-4AAE-902A-F977346B752F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5259E1-0C16-4838-A5BA-EB0F51265306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0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858FD28A-5E36-40D3-8244-CBF0959259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858FD28A-5E36-40D3-8244-CBF0959259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69600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CF9E82-072B-4F0B-90E4-D28146E69901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E2C5C1-A36A-4EB8-9567-2C364CD37EB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BE16CE-177B-4F13-A069-D289B2FE929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/>
              <a:t>EBX = 0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22460F-A091-4DCF-8EFA-99A8966B9F4B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5C100C5E-928B-4607-8372-E5ACDE7C0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5C100C5E-928B-4607-8372-E5ACDE7C0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663067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695AC7-FDC6-435C-8A8C-00A8F74599B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E2C5C1-A36A-4EB8-9567-2C364CD37EB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$SYS_EXIT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44899E-6010-420B-99F3-E723FD29E084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0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31A08B-173A-4129-847A-AD5B1E006B75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F9893EE-2FAD-4150-A166-618F3006F8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F9893EE-2FAD-4150-A166-618F3006F8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318161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</a:t>
            </a:r>
            <a:r>
              <a:rPr lang="en-US" sz="2400" dirty="0">
                <a:solidFill>
                  <a:schemeClr val="tx1"/>
                </a:solidFill>
              </a:rPr>
              <a:t>write-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r>
              <a:rPr lang="en-US" sz="2400" dirty="0">
                <a:solidFill>
                  <a:schemeClr val="tx1"/>
                </a:solidFill>
              </a:rPr>
              <a:t>: Answer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990D60-618F-454D-969C-6B831C37FE96}"/>
              </a:ext>
            </a:extLst>
          </p:cNvPr>
          <p:cNvCxnSpPr>
            <a:cxnSpLocks/>
          </p:cNvCxnSpPr>
          <p:nvPr/>
        </p:nvCxnSpPr>
        <p:spPr>
          <a:xfrm flipH="1">
            <a:off x="3056467" y="959030"/>
            <a:ext cx="2176662" cy="2085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B4910F-5751-4FBE-B95C-058B7FA7CAB8}"/>
              </a:ext>
            </a:extLst>
          </p:cNvPr>
          <p:cNvCxnSpPr>
            <a:cxnSpLocks/>
          </p:cNvCxnSpPr>
          <p:nvPr/>
        </p:nvCxnSpPr>
        <p:spPr>
          <a:xfrm flipH="1">
            <a:off x="5941913" y="3044936"/>
            <a:ext cx="946039" cy="3643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CA8A37-60CC-477F-B3EF-299F592295D4}"/>
              </a:ext>
            </a:extLst>
          </p:cNvPr>
          <p:cNvCxnSpPr>
            <a:cxnSpLocks/>
          </p:cNvCxnSpPr>
          <p:nvPr/>
        </p:nvCxnSpPr>
        <p:spPr>
          <a:xfrm flipH="1">
            <a:off x="5901267" y="1051626"/>
            <a:ext cx="928610" cy="208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1ACCA5-F8D9-4541-87EE-BF5508CCCF8E}"/>
              </a:ext>
            </a:extLst>
          </p:cNvPr>
          <p:cNvCxnSpPr>
            <a:cxnSpLocks/>
          </p:cNvCxnSpPr>
          <p:nvPr/>
        </p:nvCxnSpPr>
        <p:spPr>
          <a:xfrm flipH="1">
            <a:off x="3056468" y="2987916"/>
            <a:ext cx="2249098" cy="3700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59AEB66-E918-482A-BED8-F88D8C8E8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127" y="3131712"/>
            <a:ext cx="3126740" cy="365520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2EBCC5B-01BA-440E-83E8-A98423C9C1BE}"/>
              </a:ext>
            </a:extLst>
          </p:cNvPr>
          <p:cNvSpPr/>
          <p:nvPr/>
        </p:nvSpPr>
        <p:spPr>
          <a:xfrm>
            <a:off x="5551938" y="6202139"/>
            <a:ext cx="739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7D48D1-D340-449F-B1D7-527395E505A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0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</p:spTree>
    <p:extLst>
      <p:ext uri="{BB962C8B-B14F-4D97-AF65-F5344CB8AC3E}">
        <p14:creationId xmlns:p14="http://schemas.microsoft.com/office/powerpoint/2010/main" val="1911535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			   </a:t>
            </a:r>
            <a:r>
              <a:rPr lang="en-US" sz="2400" dirty="0">
                <a:solidFill>
                  <a:schemeClr val="tx1"/>
                </a:solidFill>
              </a:rPr>
              <a:t>Files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9F4230-1598-4CDD-9623-DE7C52646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20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count-chars.s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56EAA-4DC1-42A9-A3BE-0E36B7FA94F2}"/>
              </a:ext>
            </a:extLst>
          </p:cNvPr>
          <p:cNvSpPr/>
          <p:nvPr/>
        </p:nvSpPr>
        <p:spPr>
          <a:xfrm>
            <a:off x="1259777" y="4703955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4DEA9-6139-45CC-B24C-93337BCFB986}"/>
              </a:ext>
            </a:extLst>
          </p:cNvPr>
          <p:cNvSpPr txBox="1"/>
          <p:nvPr/>
        </p:nvSpPr>
        <p:spPr>
          <a:xfrm>
            <a:off x="1201701" y="4872947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AA1EA-2AD1-4E19-8354-3375A403B8F4}"/>
              </a:ext>
            </a:extLst>
          </p:cNvPr>
          <p:cNvSpPr/>
          <p:nvPr/>
        </p:nvSpPr>
        <p:spPr>
          <a:xfrm>
            <a:off x="606173" y="38761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</a:rPr>
              <a:t>lengths (bytes) and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offsets</a:t>
            </a:r>
            <a:r>
              <a:rPr lang="en-US" sz="1600" dirty="0">
                <a:latin typeface="Times New Roman" panose="02020603050405020304" pitchFamily="18" charset="0"/>
              </a:rPr>
              <a:t> from 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beginning of record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77229-434D-45B0-B390-874EBCE55BC3}"/>
              </a:ext>
            </a:extLst>
          </p:cNvPr>
          <p:cNvSpPr/>
          <p:nvPr/>
        </p:nvSpPr>
        <p:spPr>
          <a:xfrm>
            <a:off x="180975" y="2114206"/>
            <a:ext cx="1205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240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</a:t>
            </a:r>
            <a:endParaRPr lang="en-US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B0433C-F82F-43B8-8F34-FB93C1C51FB8}"/>
              </a:ext>
            </a:extLst>
          </p:cNvPr>
          <p:cNvCxnSpPr>
            <a:cxnSpLocks/>
          </p:cNvCxnSpPr>
          <p:nvPr/>
        </p:nvCxnSpPr>
        <p:spPr>
          <a:xfrm flipH="1" flipV="1">
            <a:off x="1875368" y="516927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3262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			   </a:t>
            </a:r>
            <a:r>
              <a:rPr lang="en-US" sz="2400" dirty="0">
                <a:solidFill>
                  <a:schemeClr val="tx1"/>
                </a:solidFill>
              </a:rPr>
              <a:t>Files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4AB6D-9751-40EA-81B7-D719034F6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265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  			      			   </a:t>
            </a:r>
            <a:r>
              <a:rPr lang="en-US" sz="2400" dirty="0">
                <a:solidFill>
                  <a:schemeClr val="tx1"/>
                </a:solidFill>
              </a:rPr>
              <a:t>Assemble #1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D10D5-388F-47F5-8A5A-5CB5B4126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859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  			      			   </a:t>
            </a:r>
            <a:r>
              <a:rPr lang="en-US" sz="2400" dirty="0"/>
              <a:t>Assemble #2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9D71C-045C-414C-9269-0DA387731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537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	</a:t>
            </a:r>
            <a:r>
              <a:rPr lang="es-ES" dirty="0"/>
              <a:t>      </a:t>
            </a:r>
            <a:r>
              <a:rPr lang="en-US" sz="2400" dirty="0">
                <a:solidFill>
                  <a:schemeClr val="tx1"/>
                </a:solidFill>
              </a:rPr>
              <a:t>Link both objects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7B1F5-3AF0-4D41-89AF-44E6AE170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00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			    </a:t>
            </a:r>
            <a:r>
              <a:rPr lang="en-US" sz="2400" dirty="0">
                <a:solidFill>
                  <a:schemeClr val="tx1"/>
                </a:solidFill>
              </a:rPr>
              <a:t>Run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B17DF-D675-4F43-AFA9-A22CE76D0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232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			</a:t>
            </a:r>
            <a:r>
              <a:rPr lang="en-US" sz="2400" dirty="0">
                <a:solidFill>
                  <a:schemeClr val="tx1"/>
                </a:solidFill>
              </a:rPr>
              <a:t>test.dat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F3AF3-F606-429C-B33E-BD6AB9403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94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8E590-4F8F-4F7D-8DFC-C7BE9DF5DAB8}"/>
              </a:ext>
            </a:extLst>
          </p:cNvPr>
          <p:cNvSpPr/>
          <p:nvPr/>
        </p:nvSpPr>
        <p:spPr>
          <a:xfrm>
            <a:off x="690257" y="4378522"/>
            <a:ext cx="11080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To better display the records, </a:t>
            </a:r>
            <a:r>
              <a:rPr lang="en-US" dirty="0">
                <a:latin typeface="Times New Roman" panose="02020603050405020304" pitchFamily="18" charset="0"/>
              </a:rPr>
              <a:t>for example, the first name, we will count characters until reaching the first null.</a:t>
            </a:r>
          </a:p>
        </p:txBody>
      </p:sp>
    </p:spTree>
    <p:extLst>
      <p:ext uri="{BB962C8B-B14F-4D97-AF65-F5344CB8AC3E}">
        <p14:creationId xmlns:p14="http://schemas.microsoft.com/office/powerpoint/2010/main" val="37346109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</a:t>
            </a:r>
            <a:r>
              <a:rPr lang="en-US" sz="800" dirty="0">
                <a:solidFill>
                  <a:srgbClr val="0070C0"/>
                </a:solidFill>
              </a:rPr>
              <a:t>Ø</a:t>
            </a:r>
            <a:r>
              <a:rPr lang="en-US" sz="800" dirty="0"/>
              <a:t>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>
                <a:solidFill>
                  <a:srgbClr val="0070C0"/>
                </a:solidFill>
              </a:rPr>
              <a:t>Ø</a:t>
            </a:r>
            <a:r>
              <a:rPr lang="sv-SE" sz="800" dirty="0"/>
              <a:t>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</a:t>
            </a:r>
            <a:r>
              <a:rPr lang="sv-SE" sz="800" dirty="0">
                <a:solidFill>
                  <a:srgbClr val="0070C0"/>
                </a:solidFill>
              </a:rPr>
              <a:t>Ø</a:t>
            </a:r>
            <a:r>
              <a:rPr lang="sv-SE" sz="800" dirty="0"/>
              <a:t>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8957A1-6C3F-4775-926E-8443BD9008C0}"/>
              </a:ext>
            </a:extLst>
          </p:cNvPr>
          <p:cNvSpPr/>
          <p:nvPr/>
        </p:nvSpPr>
        <p:spPr>
          <a:xfrm>
            <a:off x="690257" y="4378522"/>
            <a:ext cx="11080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</a:rPr>
              <a:t>To better display the records, for example, the first name, we will count characters until reaching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the first null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09887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</a:t>
            </a:r>
            <a:r>
              <a:rPr lang="en-US" sz="2400" dirty="0"/>
              <a:t>read-</a:t>
            </a:r>
            <a:r>
              <a:rPr lang="en-US" sz="2400" dirty="0" err="1"/>
              <a:t>records.s</a:t>
            </a:r>
            <a:endParaRPr lang="en-US" sz="4267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F97898-F55F-4927-B301-E974668C7096}"/>
              </a:ext>
            </a:extLst>
          </p:cNvPr>
          <p:cNvSpPr/>
          <p:nvPr/>
        </p:nvSpPr>
        <p:spPr>
          <a:xfrm>
            <a:off x="8259209" y="1407252"/>
            <a:ext cx="40520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Open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the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file</a:t>
            </a:r>
          </a:p>
          <a:p>
            <a:pPr marL="342900" indent="-342900">
              <a:buAutoNum type="arabicPeriod"/>
            </a:pP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Try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to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read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record</a:t>
            </a:r>
            <a:endParaRPr lang="es-E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If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EOF,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exit</a:t>
            </a:r>
            <a:endParaRPr lang="es-E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Otherwise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,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count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characters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 of first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name</a:t>
            </a:r>
            <a:endParaRPr lang="es-E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Write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first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name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to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</a:p>
          <a:p>
            <a:pPr marL="342900" indent="-342900">
              <a:buFontTx/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Write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newline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to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</a:p>
          <a:p>
            <a:pPr marL="342900" indent="-342900">
              <a:buFontTx/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Go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back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to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read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another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record</a:t>
            </a:r>
            <a:endParaRPr lang="es-ES" sz="20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s-ES" sz="20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2973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E67AE3-E688-43E9-8E38-39D88DB3FB6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07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</a:t>
            </a:r>
            <a:r>
              <a:rPr lang="en-US" sz="2400" dirty="0"/>
              <a:t>write-</a:t>
            </a:r>
            <a:r>
              <a:rPr lang="en-US" sz="2400" dirty="0" err="1"/>
              <a:t>records.s</a:t>
            </a:r>
            <a:endParaRPr lang="en-US" sz="4267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F97898-F55F-4927-B301-E974668C7096}"/>
              </a:ext>
            </a:extLst>
          </p:cNvPr>
          <p:cNvSpPr/>
          <p:nvPr/>
        </p:nvSpPr>
        <p:spPr>
          <a:xfrm>
            <a:off x="8931275" y="2179670"/>
            <a:ext cx="36639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Create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data</a:t>
            </a:r>
          </a:p>
          <a:p>
            <a:pPr marL="342900" indent="-342900">
              <a:buAutoNum type="arabicPeriod"/>
            </a:pP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Open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the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file</a:t>
            </a:r>
          </a:p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Write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3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records</a:t>
            </a:r>
            <a:endParaRPr lang="es-E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Close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the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file</a:t>
            </a:r>
            <a:endParaRPr lang="en-US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90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84C5BD-12F5-4B41-A701-70831D1E8B6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24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0EB3AE-E7BC-4688-B4C0-F60C467B496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8981F1C-C8B7-46BC-8E1C-C9641665BE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9561531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8981F1C-C8B7-46BC-8E1C-C9641665BE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9561531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9A7630F-0D45-4CD1-879A-8E84AAE3C2B5}"/>
              </a:ext>
            </a:extLst>
          </p:cNvPr>
          <p:cNvSpPr/>
          <p:nvPr/>
        </p:nvSpPr>
        <p:spPr>
          <a:xfrm>
            <a:off x="9666972" y="1857909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./read-records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8295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0BCD05-EFA0-4805-BB39-F6D767876CF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7DE2932-7F60-4793-9DFF-C6A716697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073205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7DE2932-7F60-4793-9DFF-C6A716697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073205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EEF5950-7425-4B13-97BF-310BED26B6AA}"/>
              </a:ext>
            </a:extLst>
          </p:cNvPr>
          <p:cNvSpPr/>
          <p:nvPr/>
        </p:nvSpPr>
        <p:spPr>
          <a:xfrm>
            <a:off x="9666972" y="1857909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./read-records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293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8252EF-E951-4D16-A4E6-4667B278F16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1282-7639-448D-AC0C-AFECA753EBB0}"/>
              </a:ext>
            </a:extLst>
          </p:cNvPr>
          <p:cNvSpPr/>
          <p:nvPr/>
        </p:nvSpPr>
        <p:spPr>
          <a:xfrm>
            <a:off x="5135326" y="3916739"/>
            <a:ext cx="68064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We could have used memory addresses in a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.data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 section instead.</a:t>
            </a:r>
          </a:p>
          <a:p>
            <a:pPr lvl="1"/>
            <a:r>
              <a:rPr lang="en-US" dirty="0">
                <a:latin typeface="Times New Roman" panose="02020603050405020304" pitchFamily="18" charset="0"/>
              </a:rPr>
              <a:t>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9B4C842-274C-4958-A3F5-38303E6917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071678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9B4C842-274C-4958-A3F5-38303E6917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071678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880336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48F7D7-2F00-4A3C-BFDA-D83A43259CB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0E57705-4C57-4AA9-A724-AEC227AECC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3103974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0E57705-4C57-4AA9-A724-AEC227AECC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3103974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0663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10957A-BFA3-4DA2-8400-25FE85A1A77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5D57432-727E-4A21-AF67-809B3D1018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658308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5D57432-727E-4A21-AF67-809B3D1018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658308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69391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59A82C4-7676-4885-A34C-E1EB4C61D51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5A6084E-5895-4A11-A370-C6085A81A6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0562279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5A6084E-5895-4A11-A370-C6085A81A6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0562279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B98F57E-DF27-456D-B04F-DC5CA9325762}"/>
              </a:ext>
            </a:extLst>
          </p:cNvPr>
          <p:cNvSpPr txBox="1"/>
          <p:nvPr/>
        </p:nvSpPr>
        <p:spPr>
          <a:xfrm>
            <a:off x="9508203" y="4472421"/>
            <a:ext cx="23591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AF242-AFC9-4065-904D-A500957C0B67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</p:txBody>
      </p:sp>
    </p:spTree>
    <p:extLst>
      <p:ext uri="{BB962C8B-B14F-4D97-AF65-F5344CB8AC3E}">
        <p14:creationId xmlns:p14="http://schemas.microsoft.com/office/powerpoint/2010/main" val="25817597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DD17724-5278-491F-B6E6-8F52AEE47EA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6DFC3FF-49D1-44CD-9FD3-37A16585D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46129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6DFC3FF-49D1-44CD-9FD3-37A16585D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46129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6DD1DAB-395C-44FC-A2CB-3358A71CF51F}"/>
              </a:ext>
            </a:extLst>
          </p:cNvPr>
          <p:cNvSpPr txBox="1"/>
          <p:nvPr/>
        </p:nvSpPr>
        <p:spPr>
          <a:xfrm>
            <a:off x="9508203" y="4472421"/>
            <a:ext cx="23591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7CAEE-866E-4ED7-A736-189AF8C4695E}"/>
              </a:ext>
            </a:extLst>
          </p:cNvPr>
          <p:cNvSpPr/>
          <p:nvPr/>
        </p:nvSpPr>
        <p:spPr>
          <a:xfrm>
            <a:off x="9424701" y="4067274"/>
            <a:ext cx="2319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73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AA7597-9451-4ECB-A128-44EFA4E5328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BDFF2D4-85AB-4BEA-8E3A-8E306CBE42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BDFF2D4-85AB-4BEA-8E3A-8E306CBE42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D10D7B7-4ECA-4641-B048-79D2B36D8A2D}"/>
              </a:ext>
            </a:extLst>
          </p:cNvPr>
          <p:cNvSpPr txBox="1"/>
          <p:nvPr/>
        </p:nvSpPr>
        <p:spPr>
          <a:xfrm>
            <a:off x="9508203" y="4472421"/>
            <a:ext cx="2359141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0</a:t>
            </a:r>
          </a:p>
        </p:txBody>
      </p:sp>
    </p:spTree>
    <p:extLst>
      <p:ext uri="{BB962C8B-B14F-4D97-AF65-F5344CB8AC3E}">
        <p14:creationId xmlns:p14="http://schemas.microsoft.com/office/powerpoint/2010/main" val="15920014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9F0577-DFC2-417C-8159-1B540A9A304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126EA3F-351D-4408-AE08-6CC4BB00BA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126EA3F-351D-4408-AE08-6CC4BB00BA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8F38BC8-1E8F-4A21-9C38-29895E2AA9BF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0666</a:t>
            </a:r>
          </a:p>
        </p:txBody>
      </p:sp>
    </p:spTree>
    <p:extLst>
      <p:ext uri="{BB962C8B-B14F-4D97-AF65-F5344CB8AC3E}">
        <p14:creationId xmlns:p14="http://schemas.microsoft.com/office/powerpoint/2010/main" val="166023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7567492-4382-457F-A9E0-92C0DB475136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B3919-9FB8-44EE-9D82-E191D445AB2D}"/>
              </a:ext>
            </a:extLst>
          </p:cNvPr>
          <p:cNvSpPr/>
          <p:nvPr/>
        </p:nvSpPr>
        <p:spPr>
          <a:xfrm>
            <a:off x="692486" y="5805570"/>
            <a:ext cx="113493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two files are basically pasted right there in the code. </a:t>
            </a:r>
          </a:p>
          <a:p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needed with .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functions because linker does the job. 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7A4EC2B-F4B4-4B55-AE54-37605C668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0" y="1064840"/>
            <a:ext cx="3469329" cy="240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62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2F6BE-7579-44E4-95E3-B1F815901CB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F4E9CAF-713C-41FC-8B95-2B0755D8E144}"/>
              </a:ext>
            </a:extLst>
          </p:cNvPr>
          <p:cNvGrpSpPr/>
          <p:nvPr/>
        </p:nvGrpSpPr>
        <p:grpSpPr>
          <a:xfrm>
            <a:off x="3223820" y="4326369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E75974-6A7D-480B-863D-490A31D717B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/>
                <a:t>test.dat</a:t>
              </a:r>
            </a:p>
            <a:p>
              <a:pPr algn="ctr"/>
              <a:r>
                <a:rPr lang="es-ES" sz="900" dirty="0"/>
                <a:t>(input </a:t>
              </a:r>
              <a:r>
                <a:rPr lang="es-ES" sz="900" dirty="0" err="1"/>
                <a:t>fd</a:t>
              </a:r>
              <a:r>
                <a:rPr lang="es-ES" sz="900" dirty="0"/>
                <a:t>)</a:t>
              </a:r>
              <a:endParaRPr lang="en-US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22F96F-9B82-4C11-9D54-C6B658F630F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r>
                <a:rPr lang="en-US" sz="800" dirty="0">
                  <a:solidFill>
                    <a:schemeClr val="bg2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2"/>
                  </a:solidFill>
                </a:rPr>
                <a:t>4242 S Prai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rie\nTulsa, OK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55555Ø00000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000</a:t>
              </a:r>
              <a:r>
                <a:rPr lang="en-US" sz="800" dirty="0">
                  <a:solidFill>
                    <a:schemeClr val="bg2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94FDD051-CB04-49D3-A70A-2FCE23BEA8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94FDD051-CB04-49D3-A70A-2FCE23BEA8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F0AF8F6-547D-4D78-B099-1F212F8DB285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ADE3C7-73B5-4371-A6FF-AB83781FA269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7131604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40A53B-C60C-423F-A5A9-22F916B278D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EF46FAC-2821-4B0B-B013-F40A0038B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EF46FAC-2821-4B0B-B013-F40A0038B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22B16DA-F445-4AF3-B68B-E866E8601318}"/>
              </a:ext>
            </a:extLst>
          </p:cNvPr>
          <p:cNvGrpSpPr/>
          <p:nvPr/>
        </p:nvGrpSpPr>
        <p:grpSpPr>
          <a:xfrm>
            <a:off x="3223820" y="4326369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566910-6E5F-48C0-BF5B-92509B08B4F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/>
                <a:t>test.dat</a:t>
              </a:r>
            </a:p>
            <a:p>
              <a:pPr algn="ctr"/>
              <a:r>
                <a:rPr lang="es-ES" sz="900" dirty="0"/>
                <a:t>(input </a:t>
              </a:r>
              <a:r>
                <a:rPr lang="es-ES" sz="900" dirty="0" err="1"/>
                <a:t>fd</a:t>
              </a:r>
              <a:r>
                <a:rPr lang="es-ES" sz="900" dirty="0"/>
                <a:t>)</a:t>
              </a:r>
              <a:endParaRPr lang="en-US" sz="9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201CCE-5B6A-42DA-9D33-FA72C3C4458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r>
                <a:rPr lang="en-US" sz="800" dirty="0">
                  <a:solidFill>
                    <a:schemeClr val="bg2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2"/>
                  </a:solidFill>
                </a:rPr>
                <a:t>4242 S Prai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rie\nTulsa, OK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55555Ø00000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000</a:t>
              </a:r>
              <a:r>
                <a:rPr lang="en-US" sz="800" dirty="0">
                  <a:solidFill>
                    <a:schemeClr val="bg2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EB21C61-0F4C-4915-9599-EC2C49A5F58C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76BC48-2C1C-491B-BFCE-477952FF1DF8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37801141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A73BE80-0065-4AC6-823C-5464D39A843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06E89EA-8497-4C8C-A236-E0847A08C6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7015431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06E89EA-8497-4C8C-A236-E0847A08C6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7015431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4E25442-36FC-4DAF-A313-E23B72790F24}"/>
              </a:ext>
            </a:extLst>
          </p:cNvPr>
          <p:cNvGrpSpPr/>
          <p:nvPr/>
        </p:nvGrpSpPr>
        <p:grpSpPr>
          <a:xfrm>
            <a:off x="3223820" y="4326369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1A8062-9332-4AC7-AB10-16E026ABAFD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/>
                <a:t>test.dat</a:t>
              </a:r>
            </a:p>
            <a:p>
              <a:pPr algn="ctr"/>
              <a:r>
                <a:rPr lang="es-ES" sz="900" dirty="0"/>
                <a:t>(input </a:t>
              </a:r>
              <a:r>
                <a:rPr lang="es-ES" sz="900" dirty="0" err="1"/>
                <a:t>fd</a:t>
              </a:r>
              <a:r>
                <a:rPr lang="es-ES" sz="900" dirty="0"/>
                <a:t>)</a:t>
              </a:r>
              <a:endParaRPr lang="en-US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AD7FDF-755E-4BE4-9A73-D9A186D290E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r>
                <a:rPr lang="en-US" sz="800" dirty="0">
                  <a:solidFill>
                    <a:schemeClr val="bg2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2"/>
                  </a:solidFill>
                </a:rPr>
                <a:t>4242 S Prai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rie\nTulsa, OK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55555Ø00000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000</a:t>
              </a:r>
              <a:r>
                <a:rPr lang="en-US" sz="800" dirty="0">
                  <a:solidFill>
                    <a:schemeClr val="bg2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2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ABCE1F2-D7AB-4012-924F-3117E5B81F6D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6EB665-744F-4A1C-8301-17AFBB45A2BB}"/>
              </a:ext>
            </a:extLst>
          </p:cNvPr>
          <p:cNvSpPr/>
          <p:nvPr/>
        </p:nvSpPr>
        <p:spPr>
          <a:xfrm>
            <a:off x="9424701" y="4239799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</p:spTree>
    <p:extLst>
      <p:ext uri="{BB962C8B-B14F-4D97-AF65-F5344CB8AC3E}">
        <p14:creationId xmlns:p14="http://schemas.microsoft.com/office/powerpoint/2010/main" val="37059178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0EEF71-49AD-4AEA-9840-F959136B611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08CB207-C810-4EB4-819C-95FF4B23CDC4}"/>
              </a:ext>
            </a:extLst>
          </p:cNvPr>
          <p:cNvSpPr/>
          <p:nvPr/>
        </p:nvSpPr>
        <p:spPr>
          <a:xfrm>
            <a:off x="5885024" y="3721899"/>
            <a:ext cx="3764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F746E9-D8D1-46BE-BC04-50B98B02AC46}"/>
              </a:ext>
            </a:extLst>
          </p:cNvPr>
          <p:cNvSpPr/>
          <p:nvPr/>
        </p:nvSpPr>
        <p:spPr>
          <a:xfrm>
            <a:off x="537029" y="3698805"/>
            <a:ext cx="19127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.equ STDOUT,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A2E36B7-2AA5-4857-86DC-2CD626E77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7392134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A2E36B7-2AA5-4857-86DC-2CD626E77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7392134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7439A64-21D0-46E0-B7F8-6A5A6C3A61B7}"/>
              </a:ext>
            </a:extLst>
          </p:cNvPr>
          <p:cNvGrpSpPr/>
          <p:nvPr/>
        </p:nvGrpSpPr>
        <p:grpSpPr>
          <a:xfrm>
            <a:off x="3223820" y="4326369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4CC02A-9FE0-4E00-AD05-C4C7FA486B7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/>
                <a:t>test.dat</a:t>
              </a:r>
            </a:p>
            <a:p>
              <a:pPr algn="ctr"/>
              <a:r>
                <a:rPr lang="es-ES" sz="900" dirty="0"/>
                <a:t>(input </a:t>
              </a:r>
              <a:r>
                <a:rPr lang="es-ES" sz="900" dirty="0" err="1"/>
                <a:t>fd</a:t>
              </a:r>
              <a:r>
                <a:rPr lang="es-ES" sz="900" dirty="0"/>
                <a:t>)</a:t>
              </a:r>
              <a:endParaRPr lang="en-US" sz="9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11AB96-FF6D-4F37-B0F5-C9455DFDB4D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r>
                <a:rPr lang="en-US" sz="800" dirty="0">
                  <a:solidFill>
                    <a:schemeClr val="bg2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2"/>
                  </a:solidFill>
                </a:rPr>
                <a:t>4242 S Prai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rie\nTulsa, OK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55555Ø00000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000</a:t>
              </a:r>
              <a:r>
                <a:rPr lang="en-US" sz="800" dirty="0">
                  <a:solidFill>
                    <a:schemeClr val="bg2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2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767EB90-06C1-42E2-9514-91BB996362CF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</p:spTree>
    <p:extLst>
      <p:ext uri="{BB962C8B-B14F-4D97-AF65-F5344CB8AC3E}">
        <p14:creationId xmlns:p14="http://schemas.microsoft.com/office/powerpoint/2010/main" val="30439825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682D5F3-02AB-4AA5-8928-8B327A99579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5BF746E9-D8D1-46BE-BC04-50B98B02AC46}"/>
              </a:ext>
            </a:extLst>
          </p:cNvPr>
          <p:cNvSpPr/>
          <p:nvPr/>
        </p:nvSpPr>
        <p:spPr>
          <a:xfrm>
            <a:off x="537029" y="3487130"/>
            <a:ext cx="19127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.equ STDOUT,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02184FE9-5B4E-4C77-AC40-76736FE871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7210741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02184FE9-5B4E-4C77-AC40-76736FE871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7210741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455D104-02F5-4351-9A7C-96EB1D45AED4}"/>
              </a:ext>
            </a:extLst>
          </p:cNvPr>
          <p:cNvGrpSpPr/>
          <p:nvPr/>
        </p:nvGrpSpPr>
        <p:grpSpPr>
          <a:xfrm>
            <a:off x="3223820" y="4326369"/>
            <a:ext cx="1731159" cy="1246210"/>
            <a:chOff x="5247490" y="942838"/>
            <a:chExt cx="1731159" cy="12462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E4C6F4-CEE9-41DD-A99D-E693633FB9F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/>
                <a:t>test.dat</a:t>
              </a:r>
            </a:p>
            <a:p>
              <a:pPr algn="ctr"/>
              <a:r>
                <a:rPr lang="es-ES" sz="900" dirty="0"/>
                <a:t>(input </a:t>
              </a:r>
              <a:r>
                <a:rPr lang="es-ES" sz="900" dirty="0" err="1"/>
                <a:t>fd</a:t>
              </a:r>
              <a:r>
                <a:rPr lang="es-ES" sz="900" dirty="0"/>
                <a:t>)</a:t>
              </a:r>
              <a:endParaRPr lang="en-US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A2A24E-2963-419B-92C7-9C3CDF3FAFC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r>
                <a:rPr lang="en-US" sz="800" dirty="0">
                  <a:solidFill>
                    <a:schemeClr val="bg2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2"/>
                  </a:solidFill>
                </a:rPr>
                <a:t>4242 S Prai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rie\nTulsa, OK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55555Ø00000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000</a:t>
              </a:r>
              <a:r>
                <a:rPr lang="en-US" sz="800" dirty="0">
                  <a:solidFill>
                    <a:schemeClr val="bg2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2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D871D05-AFC0-46A7-9531-C40A1D8D4B2C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8CB207-C810-4EB4-819C-95FF4B23CDC4}"/>
              </a:ext>
            </a:extLst>
          </p:cNvPr>
          <p:cNvSpPr/>
          <p:nvPr/>
        </p:nvSpPr>
        <p:spPr>
          <a:xfrm>
            <a:off x="5885024" y="3510224"/>
            <a:ext cx="3764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1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DC516E-5452-4222-A8B3-34829E464556}"/>
              </a:ext>
            </a:extLst>
          </p:cNvPr>
          <p:cNvSpPr/>
          <p:nvPr/>
        </p:nvSpPr>
        <p:spPr>
          <a:xfrm>
            <a:off x="537029" y="3845130"/>
            <a:ext cx="50509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</a:rPr>
              <a:t>This is the </a:t>
            </a:r>
            <a:r>
              <a:rPr lang="en-US" sz="12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standard output</a:t>
            </a:r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</a:rPr>
              <a:t>. It is a write-only file, and usually represents your </a:t>
            </a:r>
            <a:r>
              <a:rPr lang="en-US" sz="1200" u="sng" dirty="0">
                <a:solidFill>
                  <a:srgbClr val="0070C0"/>
                </a:solidFill>
                <a:latin typeface="Times New Roman" panose="02020603050405020304" pitchFamily="18" charset="0"/>
              </a:rPr>
              <a:t>screen</a:t>
            </a:r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</a:rPr>
              <a:t> display. This is always file descriptor 1.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9A3C6A-0C86-464A-B15D-F37920CD1950}"/>
              </a:ext>
            </a:extLst>
          </p:cNvPr>
          <p:cNvSpPr/>
          <p:nvPr/>
        </p:nvSpPr>
        <p:spPr>
          <a:xfrm>
            <a:off x="5885024" y="3845130"/>
            <a:ext cx="5900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</a:rPr>
              <a:t>Even though it’s a constant, we are saving the output file descriptor in a local variable so that if we later decide that it isn’t always going to be STDOUT, we can change it easily.</a:t>
            </a:r>
          </a:p>
          <a:p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32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CE432EB-6947-4B97-A166-AB2F29277AE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E3C6AAE-1A43-4910-BA7C-534A759CACAA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6275D4D-E66F-4807-9AF2-8F0691A598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455252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6275D4D-E66F-4807-9AF2-8F0691A598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455252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23E85D3-FC98-40A7-A172-1B4406B660F4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1C206C-DBEB-47C5-84F5-D465C17D4A39}"/>
              </a:ext>
            </a:extLst>
          </p:cNvPr>
          <p:cNvSpPr/>
          <p:nvPr/>
        </p:nvSpPr>
        <p:spPr>
          <a:xfrm>
            <a:off x="9424701" y="4239799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A3CAAB-2FE8-49B0-8DDB-5CFA1B325B7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CF1643-9183-44FF-9712-0FF20E3FF15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2CB8C7-F698-4931-98E9-C061C5C9A79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8048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8A9BD6-B42A-4917-AAA8-15229E6303FF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0C958B-AE16-4A05-B63F-771FB323428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64050EDB-C4FD-41A8-9B68-CB57DF85674F}"/>
              </a:ext>
            </a:extLst>
          </p:cNvPr>
          <p:cNvSpPr/>
          <p:nvPr/>
        </p:nvSpPr>
        <p:spPr>
          <a:xfrm>
            <a:off x="8748906" y="4229926"/>
            <a:ext cx="3877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B266B1-82A5-48F4-B028-FFA19747E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466646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B266B1-82A5-48F4-B028-FFA19747E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466646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5E78D2E-BC24-4096-A51B-261160ADD3C2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292AAC-6E9B-4B3B-9646-71F1F9428A02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5F08A5-C2A4-4CCE-8BE5-212099291A7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73D0B9-2F59-4AC5-B17C-98502E08F47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768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502B948-4807-4D6F-BD45-754ADD994C4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36014C-82F0-44FD-9F24-22B6488A203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21733B-4115-45A4-A58E-0C52C97E3CA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774FEF3-21F2-4BC9-B41D-061810EA81B1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3F06F0-EBF1-44F4-B9C8-158BF0E3BFB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CBA95-3F1F-4E2B-BBE6-3262ECE36669}"/>
              </a:ext>
            </a:extLst>
          </p:cNvPr>
          <p:cNvSpPr/>
          <p:nvPr/>
        </p:nvSpPr>
        <p:spPr>
          <a:xfrm>
            <a:off x="3767597" y="1065245"/>
            <a:ext cx="6094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Remember: you always push a function’s parameters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right before you call 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2B64656-FBAC-49FA-9D26-C09B6A6E7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832496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2B64656-FBAC-49FA-9D26-C09B6A6E7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832496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7DF6C7C-160C-4893-83DE-0E482C642619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</p:spTree>
    <p:extLst>
      <p:ext uri="{BB962C8B-B14F-4D97-AF65-F5344CB8AC3E}">
        <p14:creationId xmlns:p14="http://schemas.microsoft.com/office/powerpoint/2010/main" val="5446705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CE54E06-2E69-4DF5-9AC6-DAAC2E64E99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BB7CC-1FDF-4C7D-9558-B8BDB37C218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F5E51-5C7B-457D-B71C-31D860F3CCA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7AB824D-E04A-46B4-B8EE-BAC180F611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8748803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7AB824D-E04A-46B4-B8EE-BAC180F611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8748803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09E1856-7FC4-41DB-ADB8-A38BFDBFC76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5E8C4F-F081-425E-938C-D2AE486D053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7AE60E-B6B2-49ED-88B2-FC592B6A004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3FAF57-6EC0-4F9E-9890-B42072ADF56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413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4C85FBE-55F6-4545-870C-0CB8EED8BB2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F54C2F0A-6C12-4BD0-A060-2223028AC9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F54C2F0A-6C12-4BD0-A060-2223028AC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08E2FA2-807A-4214-AD9E-7893B1D75C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57055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08E2FA2-807A-4214-AD9E-7893B1D75C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57055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71B299C-E625-469D-8C96-8697596BDCF6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4E9B0A-EFB9-45AB-949A-92C6EABC91D2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5A1B3D-1364-455D-B423-C696572BF2A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EE4872-FE45-498D-A98C-DDCF9BA2136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77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33288</TotalTime>
  <Words>47505</Words>
  <Application>Microsoft Office PowerPoint</Application>
  <PresentationFormat>Widescreen</PresentationFormat>
  <Paragraphs>15005</Paragraphs>
  <Slides>307</Slides>
  <Notes>306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307</vt:i4>
      </vt:variant>
    </vt:vector>
  </HeadingPairs>
  <TitlesOfParts>
    <vt:vector size="316" baseType="lpstr">
      <vt:lpstr>Arial</vt:lpstr>
      <vt:lpstr>Calibri</vt:lpstr>
      <vt:lpstr>Calibri Light</vt:lpstr>
      <vt:lpstr>Cambria Math</vt:lpstr>
      <vt:lpstr>Courier</vt:lpstr>
      <vt:lpstr>Courier New</vt:lpstr>
      <vt:lpstr>Times New Roman</vt:lpstr>
      <vt:lpstr>Wingdings</vt:lpstr>
      <vt:lpstr>Office Theme</vt:lpstr>
      <vt:lpstr>Address Book</vt:lpstr>
      <vt:lpstr>Address Book                          Structure</vt:lpstr>
      <vt:lpstr>Address Book                          Structure</vt:lpstr>
      <vt:lpstr>Address Book                          Structure</vt:lpstr>
      <vt:lpstr>Address Book                          Structure</vt:lpstr>
      <vt:lpstr>Address Book                          Structure</vt:lpstr>
      <vt:lpstr>Address Book                          Structure</vt:lpstr>
      <vt:lpstr>Address Book                     write-records.s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           write-records.s: Answer</vt:lpstr>
      <vt:lpstr>Address Book                  Files</vt:lpstr>
      <vt:lpstr>Address Book                  Files</vt:lpstr>
      <vt:lpstr>Address Book                   Assemble #1</vt:lpstr>
      <vt:lpstr>Address Book                   Assemble #2</vt:lpstr>
      <vt:lpstr>Address Book                   Link both objects</vt:lpstr>
      <vt:lpstr>Address Book                   Run</vt:lpstr>
      <vt:lpstr>Address Book               test.dat</vt:lpstr>
      <vt:lpstr>Address Book                     read-records.s</vt:lpstr>
      <vt:lpstr>Address Book                     read-records.s</vt:lpstr>
      <vt:lpstr>Address Book                     read-records.s</vt:lpstr>
      <vt:lpstr>Address Book read-records.s: open file → read record → write first name → repeat</vt:lpstr>
      <vt:lpstr>Address Book read-records.s: open file → read record → write first name → repeat</vt:lpstr>
      <vt:lpstr>Address Book read-records.s: open file → read record → write first name → repeat</vt:lpstr>
      <vt:lpstr>Address Book read-records.s: open file → read record → write first name → repeat</vt:lpstr>
      <vt:lpstr>Address Book read-records.s: open file → read record → write first name → repeat</vt:lpstr>
      <vt:lpstr>Address Book read-records.s: open file → read record → write first name → repeat</vt:lpstr>
      <vt:lpstr>Address Book read-records.s: open file → read record → write first name → repeat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Address Book            read-records.s: Answer</vt:lpstr>
      <vt:lpstr>Address Book            read-records.s: Answer</vt:lpstr>
      <vt:lpstr>Address Book            read-records.s: Answer</vt:lpstr>
      <vt:lpstr>Address Book            read-records.s: Answer</vt:lpstr>
      <vt:lpstr>Address Book                     read-records.s</vt:lpstr>
      <vt:lpstr>Address Book                     read-records.s</vt:lpstr>
      <vt:lpstr>Address Book                     read-records.s</vt:lpstr>
      <vt:lpstr>Address Book                     read-records.s</vt:lpstr>
      <vt:lpstr>Address Book                         add-year.s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ToUpper</dc:title>
  <dc:creator>Jaime Salazar</dc:creator>
  <cp:lastModifiedBy>Jaime Salazar</cp:lastModifiedBy>
  <cp:revision>336</cp:revision>
  <dcterms:created xsi:type="dcterms:W3CDTF">2017-09-06T07:22:06Z</dcterms:created>
  <dcterms:modified xsi:type="dcterms:W3CDTF">2017-12-15T23:31:25Z</dcterms:modified>
</cp:coreProperties>
</file>